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8" r:id="rId5"/>
  </p:sldMasterIdLst>
  <p:notesMasterIdLst>
    <p:notesMasterId r:id="rId43"/>
  </p:notesMasterIdLst>
  <p:sldIdLst>
    <p:sldId id="257" r:id="rId6"/>
    <p:sldId id="421" r:id="rId7"/>
    <p:sldId id="420" r:id="rId8"/>
    <p:sldId id="423" r:id="rId9"/>
    <p:sldId id="424" r:id="rId10"/>
    <p:sldId id="430" r:id="rId11"/>
    <p:sldId id="362" r:id="rId12"/>
    <p:sldId id="354" r:id="rId13"/>
    <p:sldId id="433" r:id="rId14"/>
    <p:sldId id="434" r:id="rId15"/>
    <p:sldId id="417" r:id="rId16"/>
    <p:sldId id="436" r:id="rId17"/>
    <p:sldId id="419" r:id="rId18"/>
    <p:sldId id="437" r:id="rId19"/>
    <p:sldId id="438" r:id="rId20"/>
    <p:sldId id="389" r:id="rId21"/>
    <p:sldId id="385" r:id="rId22"/>
    <p:sldId id="386" r:id="rId23"/>
    <p:sldId id="374" r:id="rId24"/>
    <p:sldId id="387" r:id="rId25"/>
    <p:sldId id="388" r:id="rId26"/>
    <p:sldId id="439" r:id="rId27"/>
    <p:sldId id="376" r:id="rId28"/>
    <p:sldId id="377" r:id="rId29"/>
    <p:sldId id="412" r:id="rId30"/>
    <p:sldId id="413" r:id="rId31"/>
    <p:sldId id="414" r:id="rId32"/>
    <p:sldId id="415" r:id="rId33"/>
    <p:sldId id="416" r:id="rId34"/>
    <p:sldId id="440" r:id="rId35"/>
    <p:sldId id="422" r:id="rId36"/>
    <p:sldId id="380" r:id="rId37"/>
    <p:sldId id="444" r:id="rId38"/>
    <p:sldId id="381" r:id="rId39"/>
    <p:sldId id="428" r:id="rId40"/>
    <p:sldId id="324" r:id="rId41"/>
    <p:sldId id="44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DF8"/>
    <a:srgbClr val="C0C0C0"/>
    <a:srgbClr val="EAEAEA"/>
    <a:srgbClr val="FFFFFF"/>
    <a:srgbClr val="E94D36"/>
    <a:srgbClr val="F08900"/>
    <a:srgbClr val="003088"/>
    <a:srgbClr val="FF6900"/>
    <a:srgbClr val="626262"/>
    <a:srgbClr val="00B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58762C-962D-4CAE-91CF-F6C840A97644}" v="128" dt="2024-06-10T23:19:25.049"/>
    <p1510:client id="{F8027847-01A0-4819-B859-74D8DB6F6E4E}" v="472" dt="2024-06-09T23:47:04.860"/>
  </p1510:revLst>
</p1510:revInfo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Normaali tyyli 4 - Korostu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975" autoAdjust="0"/>
  </p:normalViewPr>
  <p:slideViewPr>
    <p:cSldViewPr snapToGrid="0" snapToObjects="1">
      <p:cViewPr varScale="1">
        <p:scale>
          <a:sx n="79" d="100"/>
          <a:sy n="79" d="100"/>
        </p:scale>
        <p:origin x="82" y="168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ircloth, Dan (STFC,RAL,ISIS)" userId="e167dbae-9943-4303-9257-36acfec753ab" providerId="ADAL" clId="{F8027847-01A0-4819-B859-74D8DB6F6E4E}"/>
    <pc:docChg chg="undo redo custSel addSld delSld modSld sldOrd">
      <pc:chgData name="Faircloth, Dan (STFC,RAL,ISIS)" userId="e167dbae-9943-4303-9257-36acfec753ab" providerId="ADAL" clId="{F8027847-01A0-4819-B859-74D8DB6F6E4E}" dt="2024-06-09T23:47:04.860" v="1361"/>
      <pc:docMkLst>
        <pc:docMk/>
      </pc:docMkLst>
      <pc:sldChg chg="modSp mod">
        <pc:chgData name="Faircloth, Dan (STFC,RAL,ISIS)" userId="e167dbae-9943-4303-9257-36acfec753ab" providerId="ADAL" clId="{F8027847-01A0-4819-B859-74D8DB6F6E4E}" dt="2024-06-09T15:30:48.824" v="142" actId="1076"/>
        <pc:sldMkLst>
          <pc:docMk/>
          <pc:sldMk cId="3224382533" sldId="257"/>
        </pc:sldMkLst>
        <pc:spChg chg="mod">
          <ac:chgData name="Faircloth, Dan (STFC,RAL,ISIS)" userId="e167dbae-9943-4303-9257-36acfec753ab" providerId="ADAL" clId="{F8027847-01A0-4819-B859-74D8DB6F6E4E}" dt="2024-06-09T15:30:22.171" v="140" actId="207"/>
          <ac:spMkLst>
            <pc:docMk/>
            <pc:sldMk cId="3224382533" sldId="257"/>
            <ac:spMk id="5" creationId="{0BEB0AE4-391E-6F41-84C6-D4EEDF519A31}"/>
          </ac:spMkLst>
        </pc:spChg>
        <pc:spChg chg="mod">
          <ac:chgData name="Faircloth, Dan (STFC,RAL,ISIS)" userId="e167dbae-9943-4303-9257-36acfec753ab" providerId="ADAL" clId="{F8027847-01A0-4819-B859-74D8DB6F6E4E}" dt="2024-06-09T15:30:28.336" v="141" actId="113"/>
          <ac:spMkLst>
            <pc:docMk/>
            <pc:sldMk cId="3224382533" sldId="257"/>
            <ac:spMk id="8" creationId="{8D41234D-0005-0CFC-EBB6-9B63880566A6}"/>
          </ac:spMkLst>
        </pc:spChg>
        <pc:picChg chg="mod">
          <ac:chgData name="Faircloth, Dan (STFC,RAL,ISIS)" userId="e167dbae-9943-4303-9257-36acfec753ab" providerId="ADAL" clId="{F8027847-01A0-4819-B859-74D8DB6F6E4E}" dt="2024-06-09T15:30:48.824" v="142" actId="1076"/>
          <ac:picMkLst>
            <pc:docMk/>
            <pc:sldMk cId="3224382533" sldId="257"/>
            <ac:picMk id="9" creationId="{6E9D285C-05B2-371A-1760-A05A10C2B84A}"/>
          </ac:picMkLst>
        </pc:picChg>
      </pc:sldChg>
      <pc:sldChg chg="modSp mod">
        <pc:chgData name="Faircloth, Dan (STFC,RAL,ISIS)" userId="e167dbae-9943-4303-9257-36acfec753ab" providerId="ADAL" clId="{F8027847-01A0-4819-B859-74D8DB6F6E4E}" dt="2024-06-09T23:28:14.928" v="1211" actId="1076"/>
        <pc:sldMkLst>
          <pc:docMk/>
          <pc:sldMk cId="1773096896" sldId="324"/>
        </pc:sldMkLst>
        <pc:spChg chg="mod">
          <ac:chgData name="Faircloth, Dan (STFC,RAL,ISIS)" userId="e167dbae-9943-4303-9257-36acfec753ab" providerId="ADAL" clId="{F8027847-01A0-4819-B859-74D8DB6F6E4E}" dt="2024-06-09T23:27:52.629" v="1207" actId="20577"/>
          <ac:spMkLst>
            <pc:docMk/>
            <pc:sldMk cId="1773096896" sldId="324"/>
            <ac:spMk id="2" creationId="{DDD1E57D-D5F6-4CB8-B3D5-A226DA1A9E95}"/>
          </ac:spMkLst>
        </pc:spChg>
        <pc:spChg chg="mod">
          <ac:chgData name="Faircloth, Dan (STFC,RAL,ISIS)" userId="e167dbae-9943-4303-9257-36acfec753ab" providerId="ADAL" clId="{F8027847-01A0-4819-B859-74D8DB6F6E4E}" dt="2024-06-09T23:28:14.928" v="1211" actId="1076"/>
          <ac:spMkLst>
            <pc:docMk/>
            <pc:sldMk cId="1773096896" sldId="324"/>
            <ac:spMk id="6" creationId="{F9B99262-6DE4-4C4A-B911-93665D4A4B5E}"/>
          </ac:spMkLst>
        </pc:spChg>
      </pc:sldChg>
      <pc:sldChg chg="delSp modSp mod modAnim">
        <pc:chgData name="Faircloth, Dan (STFC,RAL,ISIS)" userId="e167dbae-9943-4303-9257-36acfec753ab" providerId="ADAL" clId="{F8027847-01A0-4819-B859-74D8DB6F6E4E}" dt="2024-06-09T22:03:21.725" v="618" actId="1076"/>
        <pc:sldMkLst>
          <pc:docMk/>
          <pc:sldMk cId="2792548889" sldId="354"/>
        </pc:sldMkLst>
        <pc:spChg chg="del">
          <ac:chgData name="Faircloth, Dan (STFC,RAL,ISIS)" userId="e167dbae-9943-4303-9257-36acfec753ab" providerId="ADAL" clId="{F8027847-01A0-4819-B859-74D8DB6F6E4E}" dt="2024-06-09T21:33:22.504" v="562" actId="478"/>
          <ac:spMkLst>
            <pc:docMk/>
            <pc:sldMk cId="2792548889" sldId="354"/>
            <ac:spMk id="2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33:54.274" v="564" actId="1076"/>
          <ac:spMkLst>
            <pc:docMk/>
            <pc:sldMk cId="2792548889" sldId="354"/>
            <ac:spMk id="3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2:03:21.725" v="618" actId="1076"/>
          <ac:spMkLst>
            <pc:docMk/>
            <pc:sldMk cId="2792548889" sldId="354"/>
            <ac:spMk id="5" creationId="{00000000-0000-0000-0000-000000000000}"/>
          </ac:spMkLst>
        </pc:spChg>
        <pc:picChg chg="del">
          <ac:chgData name="Faircloth, Dan (STFC,RAL,ISIS)" userId="e167dbae-9943-4303-9257-36acfec753ab" providerId="ADAL" clId="{F8027847-01A0-4819-B859-74D8DB6F6E4E}" dt="2024-06-09T21:33:18.471" v="561" actId="478"/>
          <ac:picMkLst>
            <pc:docMk/>
            <pc:sldMk cId="2792548889" sldId="354"/>
            <ac:picMk id="6" creationId="{F671A869-537A-4328-A1D4-67AD38285379}"/>
          </ac:picMkLst>
        </pc:picChg>
        <pc:picChg chg="mod">
          <ac:chgData name="Faircloth, Dan (STFC,RAL,ISIS)" userId="e167dbae-9943-4303-9257-36acfec753ab" providerId="ADAL" clId="{F8027847-01A0-4819-B859-74D8DB6F6E4E}" dt="2024-06-09T21:33:54.274" v="564" actId="1076"/>
          <ac:picMkLst>
            <pc:docMk/>
            <pc:sldMk cId="2792548889" sldId="354"/>
            <ac:picMk id="9" creationId="{5FDF12AE-047F-4AD4-8F9A-47312DB6C0DE}"/>
          </ac:picMkLst>
        </pc:picChg>
        <pc:picChg chg="mod">
          <ac:chgData name="Faircloth, Dan (STFC,RAL,ISIS)" userId="e167dbae-9943-4303-9257-36acfec753ab" providerId="ADAL" clId="{F8027847-01A0-4819-B859-74D8DB6F6E4E}" dt="2024-06-09T21:34:18.344" v="568" actId="1076"/>
          <ac:picMkLst>
            <pc:docMk/>
            <pc:sldMk cId="2792548889" sldId="354"/>
            <ac:picMk id="11" creationId="{3CD55D93-DF37-4578-8CB5-8C4D040E265E}"/>
          </ac:picMkLst>
        </pc:picChg>
      </pc:sldChg>
      <pc:sldChg chg="modAnim">
        <pc:chgData name="Faircloth, Dan (STFC,RAL,ISIS)" userId="e167dbae-9943-4303-9257-36acfec753ab" providerId="ADAL" clId="{F8027847-01A0-4819-B859-74D8DB6F6E4E}" dt="2024-06-09T22:08:11.159" v="621"/>
        <pc:sldMkLst>
          <pc:docMk/>
          <pc:sldMk cId="2293686450" sldId="377"/>
        </pc:sldMkLst>
      </pc:sldChg>
      <pc:sldChg chg="addSp delSp modSp mod">
        <pc:chgData name="Faircloth, Dan (STFC,RAL,ISIS)" userId="e167dbae-9943-4303-9257-36acfec753ab" providerId="ADAL" clId="{F8027847-01A0-4819-B859-74D8DB6F6E4E}" dt="2024-06-09T22:34:33.045" v="803" actId="20577"/>
        <pc:sldMkLst>
          <pc:docMk/>
          <pc:sldMk cId="1942701854" sldId="380"/>
        </pc:sldMkLst>
        <pc:spChg chg="add mod">
          <ac:chgData name="Faircloth, Dan (STFC,RAL,ISIS)" userId="e167dbae-9943-4303-9257-36acfec753ab" providerId="ADAL" clId="{F8027847-01A0-4819-B859-74D8DB6F6E4E}" dt="2024-06-09T22:34:33.045" v="803" actId="20577"/>
          <ac:spMkLst>
            <pc:docMk/>
            <pc:sldMk cId="1942701854" sldId="380"/>
            <ac:spMk id="2" creationId="{9EBFBC15-6943-5946-0A1B-BF1B28A26F5C}"/>
          </ac:spMkLst>
        </pc:spChg>
        <pc:spChg chg="del">
          <ac:chgData name="Faircloth, Dan (STFC,RAL,ISIS)" userId="e167dbae-9943-4303-9257-36acfec753ab" providerId="ADAL" clId="{F8027847-01A0-4819-B859-74D8DB6F6E4E}" dt="2024-06-09T00:19:49.054" v="11" actId="478"/>
          <ac:spMkLst>
            <pc:docMk/>
            <pc:sldMk cId="1942701854" sldId="380"/>
            <ac:spMk id="4" creationId="{26F1252A-3C1A-EF51-29ED-F8800001961C}"/>
          </ac:spMkLst>
        </pc:spChg>
        <pc:spChg chg="del">
          <ac:chgData name="Faircloth, Dan (STFC,RAL,ISIS)" userId="e167dbae-9943-4303-9257-36acfec753ab" providerId="ADAL" clId="{F8027847-01A0-4819-B859-74D8DB6F6E4E}" dt="2024-06-09T00:22:16.782" v="44" actId="478"/>
          <ac:spMkLst>
            <pc:docMk/>
            <pc:sldMk cId="1942701854" sldId="380"/>
            <ac:spMk id="6" creationId="{F9B99262-6DE4-4C4A-B911-93665D4A4B5E}"/>
          </ac:spMkLst>
        </pc:spChg>
        <pc:spChg chg="mod">
          <ac:chgData name="Faircloth, Dan (STFC,RAL,ISIS)" userId="e167dbae-9943-4303-9257-36acfec753ab" providerId="ADAL" clId="{F8027847-01A0-4819-B859-74D8DB6F6E4E}" dt="2024-06-09T22:31:42.484" v="795" actId="313"/>
          <ac:spMkLst>
            <pc:docMk/>
            <pc:sldMk cId="1942701854" sldId="380"/>
            <ac:spMk id="12" creationId="{00000000-0000-0000-0000-000000000000}"/>
          </ac:spMkLst>
        </pc:spChg>
        <pc:picChg chg="mod modCrop">
          <ac:chgData name="Faircloth, Dan (STFC,RAL,ISIS)" userId="e167dbae-9943-4303-9257-36acfec753ab" providerId="ADAL" clId="{F8027847-01A0-4819-B859-74D8DB6F6E4E}" dt="2024-06-09T22:27:42.471" v="710" actId="14100"/>
          <ac:picMkLst>
            <pc:docMk/>
            <pc:sldMk cId="1942701854" sldId="380"/>
            <ac:picMk id="145" creationId="{00000000-0000-0000-0000-000000000000}"/>
          </ac:picMkLst>
        </pc:picChg>
        <pc:picChg chg="mod">
          <ac:chgData name="Faircloth, Dan (STFC,RAL,ISIS)" userId="e167dbae-9943-4303-9257-36acfec753ab" providerId="ADAL" clId="{F8027847-01A0-4819-B859-74D8DB6F6E4E}" dt="2024-06-09T22:27:44.535" v="711" actId="1076"/>
          <ac:picMkLst>
            <pc:docMk/>
            <pc:sldMk cId="1942701854" sldId="380"/>
            <ac:picMk id="18438" creationId="{00000000-0000-0000-0000-000000000000}"/>
          </ac:picMkLst>
        </pc:picChg>
        <pc:picChg chg="mod">
          <ac:chgData name="Faircloth, Dan (STFC,RAL,ISIS)" userId="e167dbae-9943-4303-9257-36acfec753ab" providerId="ADAL" clId="{F8027847-01A0-4819-B859-74D8DB6F6E4E}" dt="2024-06-09T22:27:47.272" v="712" actId="1076"/>
          <ac:picMkLst>
            <pc:docMk/>
            <pc:sldMk cId="1942701854" sldId="380"/>
            <ac:picMk id="18440" creationId="{00000000-0000-0000-0000-000000000000}"/>
          </ac:picMkLst>
        </pc:picChg>
      </pc:sldChg>
      <pc:sldChg chg="addSp modSp mod">
        <pc:chgData name="Faircloth, Dan (STFC,RAL,ISIS)" userId="e167dbae-9943-4303-9257-36acfec753ab" providerId="ADAL" clId="{F8027847-01A0-4819-B859-74D8DB6F6E4E}" dt="2024-06-09T00:26:23.183" v="101" actId="20577"/>
        <pc:sldMkLst>
          <pc:docMk/>
          <pc:sldMk cId="1371051645" sldId="381"/>
        </pc:sldMkLst>
        <pc:spChg chg="mod">
          <ac:chgData name="Faircloth, Dan (STFC,RAL,ISIS)" userId="e167dbae-9943-4303-9257-36acfec753ab" providerId="ADAL" clId="{F8027847-01A0-4819-B859-74D8DB6F6E4E}" dt="2024-06-09T00:18:45.274" v="4" actId="1076"/>
          <ac:spMkLst>
            <pc:docMk/>
            <pc:sldMk cId="1371051645" sldId="381"/>
            <ac:spMk id="9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00:26:23.183" v="101" actId="20577"/>
          <ac:spMkLst>
            <pc:docMk/>
            <pc:sldMk cId="1371051645" sldId="381"/>
            <ac:spMk id="10" creationId="{00000000-0000-0000-0000-000000000000}"/>
          </ac:spMkLst>
        </pc:spChg>
        <pc:picChg chg="add mod">
          <ac:chgData name="Faircloth, Dan (STFC,RAL,ISIS)" userId="e167dbae-9943-4303-9257-36acfec753ab" providerId="ADAL" clId="{F8027847-01A0-4819-B859-74D8DB6F6E4E}" dt="2024-06-09T00:18:37.309" v="3" actId="1076"/>
          <ac:picMkLst>
            <pc:docMk/>
            <pc:sldMk cId="1371051645" sldId="381"/>
            <ac:picMk id="2" creationId="{9B5DC002-A4A8-8FEF-9C26-F8B659328025}"/>
          </ac:picMkLst>
        </pc:picChg>
      </pc:sldChg>
      <pc:sldChg chg="addSp modSp mod modAnim">
        <pc:chgData name="Faircloth, Dan (STFC,RAL,ISIS)" userId="e167dbae-9943-4303-9257-36acfec753ab" providerId="ADAL" clId="{F8027847-01A0-4819-B859-74D8DB6F6E4E}" dt="2024-06-09T23:47:04.860" v="1361"/>
        <pc:sldMkLst>
          <pc:docMk/>
          <pc:sldMk cId="4269339589" sldId="420"/>
        </pc:sldMkLst>
        <pc:spChg chg="mod">
          <ac:chgData name="Faircloth, Dan (STFC,RAL,ISIS)" userId="e167dbae-9943-4303-9257-36acfec753ab" providerId="ADAL" clId="{F8027847-01A0-4819-B859-74D8DB6F6E4E}" dt="2024-06-09T23:46:23.445" v="1355" actId="1076"/>
          <ac:spMkLst>
            <pc:docMk/>
            <pc:sldMk cId="4269339589" sldId="420"/>
            <ac:spMk id="2" creationId="{4ED8163E-0180-9CCC-6A0D-F132CA7D9096}"/>
          </ac:spMkLst>
        </pc:spChg>
        <pc:spChg chg="add mod">
          <ac:chgData name="Faircloth, Dan (STFC,RAL,ISIS)" userId="e167dbae-9943-4303-9257-36acfec753ab" providerId="ADAL" clId="{F8027847-01A0-4819-B859-74D8DB6F6E4E}" dt="2024-06-09T23:46:50.143" v="1357" actId="164"/>
          <ac:spMkLst>
            <pc:docMk/>
            <pc:sldMk cId="4269339589" sldId="420"/>
            <ac:spMk id="6" creationId="{488AF7AA-32A7-C79A-ECB9-33A167D05C61}"/>
          </ac:spMkLst>
        </pc:spChg>
        <pc:spChg chg="mod">
          <ac:chgData name="Faircloth, Dan (STFC,RAL,ISIS)" userId="e167dbae-9943-4303-9257-36acfec753ab" providerId="ADAL" clId="{F8027847-01A0-4819-B859-74D8DB6F6E4E}" dt="2024-06-09T23:46:18.915" v="1354" actId="1076"/>
          <ac:spMkLst>
            <pc:docMk/>
            <pc:sldMk cId="4269339589" sldId="420"/>
            <ac:spMk id="11" creationId="{CB64FCCD-CAFF-9E0E-3041-3C299483ECBC}"/>
          </ac:spMkLst>
        </pc:spChg>
        <pc:spChg chg="mod">
          <ac:chgData name="Faircloth, Dan (STFC,RAL,ISIS)" userId="e167dbae-9943-4303-9257-36acfec753ab" providerId="ADAL" clId="{F8027847-01A0-4819-B859-74D8DB6F6E4E}" dt="2024-06-09T23:46:50.143" v="1357" actId="164"/>
          <ac:spMkLst>
            <pc:docMk/>
            <pc:sldMk cId="4269339589" sldId="420"/>
            <ac:spMk id="12" creationId="{9F683BC9-8B53-707D-0886-15A13D9299EB}"/>
          </ac:spMkLst>
        </pc:spChg>
        <pc:spChg chg="mod">
          <ac:chgData name="Faircloth, Dan (STFC,RAL,ISIS)" userId="e167dbae-9943-4303-9257-36acfec753ab" providerId="ADAL" clId="{F8027847-01A0-4819-B859-74D8DB6F6E4E}" dt="2024-06-09T23:34:43.244" v="1281" actId="20577"/>
          <ac:spMkLst>
            <pc:docMk/>
            <pc:sldMk cId="4269339589" sldId="420"/>
            <ac:spMk id="13" creationId="{A8CAFD10-6FB7-DCF7-F592-06D64D289126}"/>
          </ac:spMkLst>
        </pc:spChg>
        <pc:spChg chg="mod">
          <ac:chgData name="Faircloth, Dan (STFC,RAL,ISIS)" userId="e167dbae-9943-4303-9257-36acfec753ab" providerId="ADAL" clId="{F8027847-01A0-4819-B859-74D8DB6F6E4E}" dt="2024-06-09T23:46:31.520" v="1356" actId="1076"/>
          <ac:spMkLst>
            <pc:docMk/>
            <pc:sldMk cId="4269339589" sldId="420"/>
            <ac:spMk id="14" creationId="{D766421F-4E1B-6EE1-51EB-95B641FCAA2E}"/>
          </ac:spMkLst>
        </pc:spChg>
        <pc:grpChg chg="add mod">
          <ac:chgData name="Faircloth, Dan (STFC,RAL,ISIS)" userId="e167dbae-9943-4303-9257-36acfec753ab" providerId="ADAL" clId="{F8027847-01A0-4819-B859-74D8DB6F6E4E}" dt="2024-06-09T23:46:50.143" v="1357" actId="164"/>
          <ac:grpSpMkLst>
            <pc:docMk/>
            <pc:sldMk cId="4269339589" sldId="420"/>
            <ac:grpSpMk id="8" creationId="{376AE213-D5D0-2674-CEED-36B915843B31}"/>
          </ac:grpSpMkLst>
        </pc:grpChg>
        <pc:picChg chg="add mod">
          <ac:chgData name="Faircloth, Dan (STFC,RAL,ISIS)" userId="e167dbae-9943-4303-9257-36acfec753ab" providerId="ADAL" clId="{F8027847-01A0-4819-B859-74D8DB6F6E4E}" dt="2024-06-09T23:46:50.143" v="1357" actId="164"/>
          <ac:picMkLst>
            <pc:docMk/>
            <pc:sldMk cId="4269339589" sldId="420"/>
            <ac:picMk id="4" creationId="{38532274-AC11-11A1-728B-BEB7660289BF}"/>
          </ac:picMkLst>
        </pc:picChg>
        <pc:picChg chg="mod">
          <ac:chgData name="Faircloth, Dan (STFC,RAL,ISIS)" userId="e167dbae-9943-4303-9257-36acfec753ab" providerId="ADAL" clId="{F8027847-01A0-4819-B859-74D8DB6F6E4E}" dt="2024-06-09T16:44:54.606" v="380" actId="14100"/>
          <ac:picMkLst>
            <pc:docMk/>
            <pc:sldMk cId="4269339589" sldId="420"/>
            <ac:picMk id="7" creationId="{6F71B5D9-02C8-5381-9476-F000D673DBAC}"/>
          </ac:picMkLst>
        </pc:picChg>
        <pc:picChg chg="mod">
          <ac:chgData name="Faircloth, Dan (STFC,RAL,ISIS)" userId="e167dbae-9943-4303-9257-36acfec753ab" providerId="ADAL" clId="{F8027847-01A0-4819-B859-74D8DB6F6E4E}" dt="2024-06-09T23:44:30.947" v="1313" actId="1076"/>
          <ac:picMkLst>
            <pc:docMk/>
            <pc:sldMk cId="4269339589" sldId="420"/>
            <ac:picMk id="9" creationId="{8652F9C1-22D2-A7BE-F537-805DECEA16DE}"/>
          </ac:picMkLst>
        </pc:picChg>
      </pc:sldChg>
      <pc:sldChg chg="modSp modAnim">
        <pc:chgData name="Faircloth, Dan (STFC,RAL,ISIS)" userId="e167dbae-9943-4303-9257-36acfec753ab" providerId="ADAL" clId="{F8027847-01A0-4819-B859-74D8DB6F6E4E}" dt="2024-06-09T15:34:50.071" v="157"/>
        <pc:sldMkLst>
          <pc:docMk/>
          <pc:sldMk cId="3416563434" sldId="421"/>
        </pc:sldMkLst>
        <pc:spChg chg="mod">
          <ac:chgData name="Faircloth, Dan (STFC,RAL,ISIS)" userId="e167dbae-9943-4303-9257-36acfec753ab" providerId="ADAL" clId="{F8027847-01A0-4819-B859-74D8DB6F6E4E}" dt="2024-06-09T15:32:55.064" v="149" actId="20577"/>
          <ac:spMkLst>
            <pc:docMk/>
            <pc:sldMk cId="3416563434" sldId="421"/>
            <ac:spMk id="2" creationId="{4ED8163E-0180-9CCC-6A0D-F132CA7D9096}"/>
          </ac:spMkLst>
        </pc:spChg>
      </pc:sldChg>
      <pc:sldChg chg="addSp modSp mod ord modAnim">
        <pc:chgData name="Faircloth, Dan (STFC,RAL,ISIS)" userId="e167dbae-9943-4303-9257-36acfec753ab" providerId="ADAL" clId="{F8027847-01A0-4819-B859-74D8DB6F6E4E}" dt="2024-06-09T23:19:22.430" v="1052" actId="1076"/>
        <pc:sldMkLst>
          <pc:docMk/>
          <pc:sldMk cId="4035014117" sldId="422"/>
        </pc:sldMkLst>
        <pc:spChg chg="mod">
          <ac:chgData name="Faircloth, Dan (STFC,RAL,ISIS)" userId="e167dbae-9943-4303-9257-36acfec753ab" providerId="ADAL" clId="{F8027847-01A0-4819-B859-74D8DB6F6E4E}" dt="2024-06-09T23:14:06.583" v="988" actId="113"/>
          <ac:spMkLst>
            <pc:docMk/>
            <pc:sldMk cId="4035014117" sldId="422"/>
            <ac:spMk id="3" creationId="{119159E8-DA7B-372C-AF66-5C00EDDA327B}"/>
          </ac:spMkLst>
        </pc:spChg>
        <pc:spChg chg="add mod">
          <ac:chgData name="Faircloth, Dan (STFC,RAL,ISIS)" userId="e167dbae-9943-4303-9257-36acfec753ab" providerId="ADAL" clId="{F8027847-01A0-4819-B859-74D8DB6F6E4E}" dt="2024-06-09T23:17:55.313" v="1022" actId="20577"/>
          <ac:spMkLst>
            <pc:docMk/>
            <pc:sldMk cId="4035014117" sldId="422"/>
            <ac:spMk id="143" creationId="{CFDEE751-2F9C-E237-AB7F-3AF08DA4796B}"/>
          </ac:spMkLst>
        </pc:spChg>
        <pc:spChg chg="mod">
          <ac:chgData name="Faircloth, Dan (STFC,RAL,ISIS)" userId="e167dbae-9943-4303-9257-36acfec753ab" providerId="ADAL" clId="{F8027847-01A0-4819-B859-74D8DB6F6E4E}" dt="2024-06-09T23:14:29.126" v="990" actId="113"/>
          <ac:spMkLst>
            <pc:docMk/>
            <pc:sldMk cId="4035014117" sldId="422"/>
            <ac:spMk id="144" creationId="{C4859EB5-8BAF-80B7-E609-BA2199CE2755}"/>
          </ac:spMkLst>
        </pc:spChg>
        <pc:spChg chg="add mod">
          <ac:chgData name="Faircloth, Dan (STFC,RAL,ISIS)" userId="e167dbae-9943-4303-9257-36acfec753ab" providerId="ADAL" clId="{F8027847-01A0-4819-B859-74D8DB6F6E4E}" dt="2024-06-09T23:14:24.750" v="989" actId="113"/>
          <ac:spMkLst>
            <pc:docMk/>
            <pc:sldMk cId="4035014117" sldId="422"/>
            <ac:spMk id="145" creationId="{284BE5A8-3668-6E96-3A04-A70256FDB476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153" creationId="{31A870DE-80B4-304F-2091-213EB08D1CF0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154" creationId="{CD9BB2B5-6CD8-80B4-54DF-9177F10983C5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157" creationId="{189DDF9E-8E06-A65A-5D31-A50E8EA634BC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158" creationId="{9DF7F746-4D0C-68E2-5B09-01915166960B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160" creationId="{4DE6260F-808C-C514-85C3-FC417E5FFB02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239" creationId="{BFB0FC79-1C1F-7748-45DE-1BD9B4B43F76}"/>
          </ac:spMkLst>
        </pc:spChg>
        <pc:spChg chg="add mod">
          <ac:chgData name="Faircloth, Dan (STFC,RAL,ISIS)" userId="e167dbae-9943-4303-9257-36acfec753ab" providerId="ADAL" clId="{F8027847-01A0-4819-B859-74D8DB6F6E4E}" dt="2024-06-09T23:14:50.911" v="991" actId="113"/>
          <ac:spMkLst>
            <pc:docMk/>
            <pc:sldMk cId="4035014117" sldId="422"/>
            <ac:spMk id="251" creationId="{D1011609-6B4D-F6EF-4300-3899B733920F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252" creationId="{8A7BC023-50D9-4659-9AD1-8C37D42693A2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253" creationId="{4B39C309-4278-EC2D-A4B8-DCDD9DF5F5B6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254" creationId="{08546BE4-A574-9D56-1095-46C9D52D0B4D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256" creationId="{70463EF0-8DFC-7B63-A580-3F729D6B1E96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257" creationId="{82818C56-86C0-50EC-EC6B-97E4D1C2ABFE}"/>
          </ac:spMkLst>
        </pc:spChg>
        <pc:spChg chg="mod">
          <ac:chgData name="Faircloth, Dan (STFC,RAL,ISIS)" userId="e167dbae-9943-4303-9257-36acfec753ab" providerId="ADAL" clId="{F8027847-01A0-4819-B859-74D8DB6F6E4E}" dt="2024-06-09T22:25:20.367" v="696" actId="1076"/>
          <ac:spMkLst>
            <pc:docMk/>
            <pc:sldMk cId="4035014117" sldId="422"/>
            <ac:spMk id="258" creationId="{35D20D94-660C-EC65-E684-870B6B17F3D7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59" creationId="{B808DA6B-A009-4C8C-852E-58ABA321701F}"/>
          </ac:spMkLst>
        </pc:spChg>
        <pc:spChg chg="mod">
          <ac:chgData name="Faircloth, Dan (STFC,RAL,ISIS)" userId="e167dbae-9943-4303-9257-36acfec753ab" providerId="ADAL" clId="{F8027847-01A0-4819-B859-74D8DB6F6E4E}" dt="2024-06-09T23:19:22.430" v="1052" actId="1076"/>
          <ac:spMkLst>
            <pc:docMk/>
            <pc:sldMk cId="4035014117" sldId="422"/>
            <ac:spMk id="260" creationId="{01D71083-9E05-9609-FDEB-2B503C8E3111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1" creationId="{F4EE4C14-2084-B674-EF00-1C5363BAAFC2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2" creationId="{408D9C41-9FAE-D4A6-277C-B74BC6BF82EE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3" creationId="{58D53FA5-F64F-BEEA-2F2B-20933F0D3AEE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4" creationId="{D1371FC7-1E71-CEBE-66D1-DBEB65BF5935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5" creationId="{E96AA2D5-7997-B26A-375C-5AB0E61900F5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6" creationId="{A1CD609E-CB7A-5680-24D2-96B1E0C075E3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7" creationId="{6ED44467-75B0-4E2B-A82E-DB6F90F6C8A5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8" creationId="{B7B189D2-6E7F-977D-8D9A-07DAEF59BD5F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69" creationId="{4E605E44-4769-5A61-FB48-C35B882899AE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70" creationId="{AAEEEE76-BB27-770A-ADF0-EABC2272A394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71" creationId="{22292947-F40C-84BC-8905-FB5154C8D2A7}"/>
          </ac:spMkLst>
        </pc:spChg>
        <pc:spChg chg="mod">
          <ac:chgData name="Faircloth, Dan (STFC,RAL,ISIS)" userId="e167dbae-9943-4303-9257-36acfec753ab" providerId="ADAL" clId="{F8027847-01A0-4819-B859-74D8DB6F6E4E}" dt="2024-06-09T22:26:24.761" v="697"/>
          <ac:spMkLst>
            <pc:docMk/>
            <pc:sldMk cId="4035014117" sldId="422"/>
            <ac:spMk id="272" creationId="{06842A1B-4FD4-9E4C-D268-2DCCE909DAAA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74" creationId="{241FF63F-8AB8-375E-0EA3-3067AD1084F4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75" creationId="{D377A889-D2B8-EC92-970D-77BFE7DF23E2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76" creationId="{208F10D5-2F30-4710-3DB7-A1EEA4DF3C99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77" creationId="{9FAF1C96-0E87-0017-AA65-00435B0D85BD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78" creationId="{166F06C0-E34B-FEAE-78A2-36DAF40C5EAF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79" creationId="{6D22CFCC-1459-CF3A-5D9B-C163F8EB21AA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80" creationId="{D0B463B1-98A1-A121-2287-A4CAC338272B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81" creationId="{207C699C-B6B0-73D9-830C-43CFEDEE0FD9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82" creationId="{D06E841A-06EC-C810-72EE-8F5D6BC04E37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83" creationId="{E13F8769-7197-3D85-AA91-F93F391BE8A1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84" creationId="{65280ABB-168C-3B65-846D-5E27ADC9AC81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85" creationId="{1C9ECF7A-E781-79F3-BCCC-80EB04C6B07B}"/>
          </ac:spMkLst>
        </pc:spChg>
        <pc:spChg chg="mod">
          <ac:chgData name="Faircloth, Dan (STFC,RAL,ISIS)" userId="e167dbae-9943-4303-9257-36acfec753ab" providerId="ADAL" clId="{F8027847-01A0-4819-B859-74D8DB6F6E4E}" dt="2024-06-09T22:26:41.242" v="699" actId="571"/>
          <ac:spMkLst>
            <pc:docMk/>
            <pc:sldMk cId="4035014117" sldId="422"/>
            <ac:spMk id="286" creationId="{2FD14955-A8DB-90FD-771B-0ACF72C17D4A}"/>
          </ac:spMkLst>
        </pc:spChg>
        <pc:spChg chg="add mod">
          <ac:chgData name="Faircloth, Dan (STFC,RAL,ISIS)" userId="e167dbae-9943-4303-9257-36acfec753ab" providerId="ADAL" clId="{F8027847-01A0-4819-B859-74D8DB6F6E4E}" dt="2024-06-09T23:13:53.256" v="987" actId="113"/>
          <ac:spMkLst>
            <pc:docMk/>
            <pc:sldMk cId="4035014117" sldId="422"/>
            <ac:spMk id="287" creationId="{0EAD07E7-E16A-2ED2-F9A5-7AE10AD68E49}"/>
          </ac:spMkLst>
        </pc:spChg>
        <pc:grpChg chg="mod">
          <ac:chgData name="Faircloth, Dan (STFC,RAL,ISIS)" userId="e167dbae-9943-4303-9257-36acfec753ab" providerId="ADAL" clId="{F8027847-01A0-4819-B859-74D8DB6F6E4E}" dt="2024-06-09T22:25:20.367" v="696" actId="1076"/>
          <ac:grpSpMkLst>
            <pc:docMk/>
            <pc:sldMk cId="4035014117" sldId="422"/>
            <ac:grpSpMk id="4" creationId="{9E1F397C-84DF-C230-85D7-BAF1AA391A26}"/>
          </ac:grpSpMkLst>
        </pc:grpChg>
        <pc:grpChg chg="mod">
          <ac:chgData name="Faircloth, Dan (STFC,RAL,ISIS)" userId="e167dbae-9943-4303-9257-36acfec753ab" providerId="ADAL" clId="{F8027847-01A0-4819-B859-74D8DB6F6E4E}" dt="2024-06-09T22:25:20.367" v="696" actId="1076"/>
          <ac:grpSpMkLst>
            <pc:docMk/>
            <pc:sldMk cId="4035014117" sldId="422"/>
            <ac:grpSpMk id="146" creationId="{9FE24EE4-525A-34CE-299F-C7A6236415E2}"/>
          </ac:grpSpMkLst>
        </pc:grpChg>
        <pc:grpChg chg="mod">
          <ac:chgData name="Faircloth, Dan (STFC,RAL,ISIS)" userId="e167dbae-9943-4303-9257-36acfec753ab" providerId="ADAL" clId="{F8027847-01A0-4819-B859-74D8DB6F6E4E}" dt="2024-06-09T22:25:20.367" v="696" actId="1076"/>
          <ac:grpSpMkLst>
            <pc:docMk/>
            <pc:sldMk cId="4035014117" sldId="422"/>
            <ac:grpSpMk id="161" creationId="{22E618B1-B5A5-9338-3428-4E4563F23124}"/>
          </ac:grpSpMkLst>
        </pc:grpChg>
        <pc:grpChg chg="mod">
          <ac:chgData name="Faircloth, Dan (STFC,RAL,ISIS)" userId="e167dbae-9943-4303-9257-36acfec753ab" providerId="ADAL" clId="{F8027847-01A0-4819-B859-74D8DB6F6E4E}" dt="2024-06-09T22:25:20.367" v="696" actId="1076"/>
          <ac:grpSpMkLst>
            <pc:docMk/>
            <pc:sldMk cId="4035014117" sldId="422"/>
            <ac:grpSpMk id="164" creationId="{CB6A950F-E9A8-FEF1-0305-666FE2BF52CD}"/>
          </ac:grpSpMkLst>
        </pc:grpChg>
        <pc:grpChg chg="mod">
          <ac:chgData name="Faircloth, Dan (STFC,RAL,ISIS)" userId="e167dbae-9943-4303-9257-36acfec753ab" providerId="ADAL" clId="{F8027847-01A0-4819-B859-74D8DB6F6E4E}" dt="2024-06-09T22:25:20.367" v="696" actId="1076"/>
          <ac:grpSpMkLst>
            <pc:docMk/>
            <pc:sldMk cId="4035014117" sldId="422"/>
            <ac:grpSpMk id="240" creationId="{EF458C22-AE9E-F73E-81A1-03004148172C}"/>
          </ac:grpSpMkLst>
        </pc:grpChg>
        <pc:grpChg chg="add mod">
          <ac:chgData name="Faircloth, Dan (STFC,RAL,ISIS)" userId="e167dbae-9943-4303-9257-36acfec753ab" providerId="ADAL" clId="{F8027847-01A0-4819-B859-74D8DB6F6E4E}" dt="2024-06-09T22:26:31.317" v="698" actId="1076"/>
          <ac:grpSpMkLst>
            <pc:docMk/>
            <pc:sldMk cId="4035014117" sldId="422"/>
            <ac:grpSpMk id="255" creationId="{5438667C-0CB0-B884-9241-B2B630F1BF80}"/>
          </ac:grpSpMkLst>
        </pc:grpChg>
        <pc:grpChg chg="add mod">
          <ac:chgData name="Faircloth, Dan (STFC,RAL,ISIS)" userId="e167dbae-9943-4303-9257-36acfec753ab" providerId="ADAL" clId="{F8027847-01A0-4819-B859-74D8DB6F6E4E}" dt="2024-06-09T22:26:41.242" v="699" actId="571"/>
          <ac:grpSpMkLst>
            <pc:docMk/>
            <pc:sldMk cId="4035014117" sldId="422"/>
            <ac:grpSpMk id="273" creationId="{4DBF3C9A-AC2A-8474-A1EA-B821400FB5CF}"/>
          </ac:grpSpMkLst>
        </pc:grpChg>
        <pc:picChg chg="mod">
          <ac:chgData name="Faircloth, Dan (STFC,RAL,ISIS)" userId="e167dbae-9943-4303-9257-36acfec753ab" providerId="ADAL" clId="{F8027847-01A0-4819-B859-74D8DB6F6E4E}" dt="2024-06-09T22:25:20.367" v="696" actId="1076"/>
          <ac:picMkLst>
            <pc:docMk/>
            <pc:sldMk cId="4035014117" sldId="422"/>
            <ac:picMk id="2" creationId="{00000000-0000-0000-0000-000000000000}"/>
          </ac:picMkLst>
        </pc:picChg>
        <pc:picChg chg="add mod">
          <ac:chgData name="Faircloth, Dan (STFC,RAL,ISIS)" userId="e167dbae-9943-4303-9257-36acfec753ab" providerId="ADAL" clId="{F8027847-01A0-4819-B859-74D8DB6F6E4E}" dt="2024-06-09T23:04:46.560" v="958"/>
          <ac:picMkLst>
            <pc:docMk/>
            <pc:sldMk cId="4035014117" sldId="422"/>
            <ac:picMk id="288" creationId="{9D54795B-A0EF-7818-8CD8-A80D7384EC49}"/>
          </ac:picMkLst>
        </pc:picChg>
        <pc:cxnChg chg="mod">
          <ac:chgData name="Faircloth, Dan (STFC,RAL,ISIS)" userId="e167dbae-9943-4303-9257-36acfec753ab" providerId="ADAL" clId="{F8027847-01A0-4819-B859-74D8DB6F6E4E}" dt="2024-06-09T22:25:20.367" v="696" actId="1076"/>
          <ac:cxnSpMkLst>
            <pc:docMk/>
            <pc:sldMk cId="4035014117" sldId="422"/>
            <ac:cxnSpMk id="155" creationId="{2D1E88A1-A1E3-0095-6231-C127BC8ADF2C}"/>
          </ac:cxnSpMkLst>
        </pc:cxnChg>
        <pc:cxnChg chg="mod">
          <ac:chgData name="Faircloth, Dan (STFC,RAL,ISIS)" userId="e167dbae-9943-4303-9257-36acfec753ab" providerId="ADAL" clId="{F8027847-01A0-4819-B859-74D8DB6F6E4E}" dt="2024-06-09T22:25:20.367" v="696" actId="1076"/>
          <ac:cxnSpMkLst>
            <pc:docMk/>
            <pc:sldMk cId="4035014117" sldId="422"/>
            <ac:cxnSpMk id="156" creationId="{11838CF0-3E45-7858-D285-144BE927A578}"/>
          </ac:cxnSpMkLst>
        </pc:cxnChg>
        <pc:cxnChg chg="mod">
          <ac:chgData name="Faircloth, Dan (STFC,RAL,ISIS)" userId="e167dbae-9943-4303-9257-36acfec753ab" providerId="ADAL" clId="{F8027847-01A0-4819-B859-74D8DB6F6E4E}" dt="2024-06-09T22:25:20.367" v="696" actId="1076"/>
          <ac:cxnSpMkLst>
            <pc:docMk/>
            <pc:sldMk cId="4035014117" sldId="422"/>
            <ac:cxnSpMk id="159" creationId="{F2CD29A7-2919-EEC7-BA69-B40E15ED07B3}"/>
          </ac:cxnSpMkLst>
        </pc:cxnChg>
      </pc:sldChg>
      <pc:sldChg chg="addSp delSp modSp mod modAnim">
        <pc:chgData name="Faircloth, Dan (STFC,RAL,ISIS)" userId="e167dbae-9943-4303-9257-36acfec753ab" providerId="ADAL" clId="{F8027847-01A0-4819-B859-74D8DB6F6E4E}" dt="2024-06-09T20:55:20.887" v="405"/>
        <pc:sldMkLst>
          <pc:docMk/>
          <pc:sldMk cId="1716923092" sldId="423"/>
        </pc:sldMkLst>
        <pc:spChg chg="add mod">
          <ac:chgData name="Faircloth, Dan (STFC,RAL,ISIS)" userId="e167dbae-9943-4303-9257-36acfec753ab" providerId="ADAL" clId="{F8027847-01A0-4819-B859-74D8DB6F6E4E}" dt="2024-06-09T16:11:59.017" v="253" actId="20577"/>
          <ac:spMkLst>
            <pc:docMk/>
            <pc:sldMk cId="1716923092" sldId="423"/>
            <ac:spMk id="6" creationId="{BE68D0D6-CA95-B99D-75C0-5B1066DE9DFF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9" creationId="{8DC96A2E-80EA-317C-9593-B5475D8CACEB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13" creationId="{B0DD7865-8679-A4D3-3330-652A65A9A5C2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15" creationId="{77B6010F-9E75-E14D-51C2-66E0727AE33E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17" creationId="{FEC4A48C-AF0C-3913-5327-D38E4A091CA2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18" creationId="{07C686B6-679D-3198-8BFF-ED2BDC2511E9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0" creationId="{577D6A82-7C0A-6A91-4F2D-517E0A8797DA}"/>
          </ac:spMkLst>
        </pc:spChg>
        <pc:spChg chg="mod">
          <ac:chgData name="Faircloth, Dan (STFC,RAL,ISIS)" userId="e167dbae-9943-4303-9257-36acfec753ab" providerId="ADAL" clId="{F8027847-01A0-4819-B859-74D8DB6F6E4E}" dt="2024-06-09T16:53:42.266" v="400" actId="20577"/>
          <ac:spMkLst>
            <pc:docMk/>
            <pc:sldMk cId="1716923092" sldId="423"/>
            <ac:spMk id="22" creationId="{00000000-0000-0000-0000-000000000000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3" creationId="{19443897-E3F6-E61E-218E-33E70091AF07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4" creationId="{D92B0F2C-177F-1564-59F2-3FA9796DAF72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5" creationId="{E63E1AEF-8EE9-FD15-430A-C47B19CF8AF7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6" creationId="{7959F094-3ED5-4DBB-2D50-CEE4A3C54EDA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7" creationId="{6910DB82-039D-8F29-99AA-1C8566E191A1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8" creationId="{AFE67224-DFA2-D9E6-C36F-5425C01E8D77}"/>
          </ac:spMkLst>
        </pc:spChg>
        <pc:spChg chg="add mod">
          <ac:chgData name="Faircloth, Dan (STFC,RAL,ISIS)" userId="e167dbae-9943-4303-9257-36acfec753ab" providerId="ADAL" clId="{F8027847-01A0-4819-B859-74D8DB6F6E4E}" dt="2024-06-09T16:04:15.069" v="229" actId="164"/>
          <ac:spMkLst>
            <pc:docMk/>
            <pc:sldMk cId="1716923092" sldId="423"/>
            <ac:spMk id="29" creationId="{E85B685A-B029-12EE-9EBC-8BAF8788FD58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2" creationId="{4F38F1FB-629D-7912-B33D-BE55AE9C1E7E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3" creationId="{DD705B62-7D89-9302-86E5-A42EA3FB9D0D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4" creationId="{FD53D767-B01E-B73D-DDDC-CB6623784E14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5" creationId="{D60426D6-55F4-9302-2C86-5662721A68E0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6" creationId="{2662394E-12FA-A001-A6A7-AF1F260069F1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7" creationId="{B603E4EE-FF8B-5C22-8DD1-6C60A944ACF2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8" creationId="{ADA0A735-89D3-8113-1A14-47107DC630FB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39" creationId="{C0C12534-F133-9668-2056-FCC2D379AAD9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40" creationId="{BEEB29E1-EAFF-2844-6B95-37F6ED394A28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41" creationId="{2B8B7F1D-96E6-6D6E-1515-95C70D80A526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42" creationId="{67120D4D-A416-337F-C66D-A79B591EA003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43" creationId="{3ED2C8BB-73B7-19AB-A345-1269C52F3C11}"/>
          </ac:spMkLst>
        </pc:spChg>
        <pc:spChg chg="mod">
          <ac:chgData name="Faircloth, Dan (STFC,RAL,ISIS)" userId="e167dbae-9943-4303-9257-36acfec753ab" providerId="ADAL" clId="{F8027847-01A0-4819-B859-74D8DB6F6E4E}" dt="2024-06-09T16:04:45.562" v="232" actId="571"/>
          <ac:spMkLst>
            <pc:docMk/>
            <pc:sldMk cId="1716923092" sldId="423"/>
            <ac:spMk id="44" creationId="{E855F362-4F73-3378-EE44-89E89AAFBBBF}"/>
          </ac:spMkLst>
        </pc:spChg>
        <pc:spChg chg="mod">
          <ac:chgData name="Faircloth, Dan (STFC,RAL,ISIS)" userId="e167dbae-9943-4303-9257-36acfec753ab" providerId="ADAL" clId="{F8027847-01A0-4819-B859-74D8DB6F6E4E}" dt="2024-06-09T20:54:55.008" v="404" actId="1076"/>
          <ac:spMkLst>
            <pc:docMk/>
            <pc:sldMk cId="1716923092" sldId="423"/>
            <ac:spMk id="142" creationId="{00000000-0000-0000-0000-000000000000}"/>
          </ac:spMkLst>
        </pc:spChg>
        <pc:grpChg chg="add mod">
          <ac:chgData name="Faircloth, Dan (STFC,RAL,ISIS)" userId="e167dbae-9943-4303-9257-36acfec753ab" providerId="ADAL" clId="{F8027847-01A0-4819-B859-74D8DB6F6E4E}" dt="2024-06-09T20:54:55.008" v="404" actId="1076"/>
          <ac:grpSpMkLst>
            <pc:docMk/>
            <pc:sldMk cId="1716923092" sldId="423"/>
            <ac:grpSpMk id="5" creationId="{9969FEE1-A3B7-13CC-BE07-977617E22051}"/>
          </ac:grpSpMkLst>
        </pc:grpChg>
        <pc:grpChg chg="add mod">
          <ac:chgData name="Faircloth, Dan (STFC,RAL,ISIS)" userId="e167dbae-9943-4303-9257-36acfec753ab" providerId="ADAL" clId="{F8027847-01A0-4819-B859-74D8DB6F6E4E}" dt="2024-06-09T16:04:29.587" v="231" actId="1076"/>
          <ac:grpSpMkLst>
            <pc:docMk/>
            <pc:sldMk cId="1716923092" sldId="423"/>
            <ac:grpSpMk id="30" creationId="{8B49D7F4-7F2C-FC6E-8265-A3A74E27115A}"/>
          </ac:grpSpMkLst>
        </pc:grpChg>
        <pc:grpChg chg="add mod">
          <ac:chgData name="Faircloth, Dan (STFC,RAL,ISIS)" userId="e167dbae-9943-4303-9257-36acfec753ab" providerId="ADAL" clId="{F8027847-01A0-4819-B859-74D8DB6F6E4E}" dt="2024-06-09T16:04:45.562" v="232" actId="571"/>
          <ac:grpSpMkLst>
            <pc:docMk/>
            <pc:sldMk cId="1716923092" sldId="423"/>
            <ac:grpSpMk id="31" creationId="{791A88BE-CCDD-8AD2-03C0-4BBEC0FF9BAA}"/>
          </ac:grpSpMkLst>
        </pc:grpChg>
        <pc:picChg chg="add mod">
          <ac:chgData name="Faircloth, Dan (STFC,RAL,ISIS)" userId="e167dbae-9943-4303-9257-36acfec753ab" providerId="ADAL" clId="{F8027847-01A0-4819-B859-74D8DB6F6E4E}" dt="2024-06-09T20:54:55.008" v="404" actId="1076"/>
          <ac:picMkLst>
            <pc:docMk/>
            <pc:sldMk cId="1716923092" sldId="423"/>
            <ac:picMk id="4" creationId="{5BA8C32A-398A-F273-04DE-20F3D34A2D45}"/>
          </ac:picMkLst>
        </pc:picChg>
        <pc:picChg chg="mod">
          <ac:chgData name="Faircloth, Dan (STFC,RAL,ISIS)" userId="e167dbae-9943-4303-9257-36acfec753ab" providerId="ADAL" clId="{F8027847-01A0-4819-B859-74D8DB6F6E4E}" dt="2024-06-09T15:55:19.398" v="181" actId="1076"/>
          <ac:picMkLst>
            <pc:docMk/>
            <pc:sldMk cId="1716923092" sldId="423"/>
            <ac:picMk id="19" creationId="{00000000-0000-0000-0000-000000000000}"/>
          </ac:picMkLst>
        </pc:picChg>
        <pc:picChg chg="add del mod">
          <ac:chgData name="Faircloth, Dan (STFC,RAL,ISIS)" userId="e167dbae-9943-4303-9257-36acfec753ab" providerId="ADAL" clId="{F8027847-01A0-4819-B859-74D8DB6F6E4E}" dt="2024-06-09T16:15:10.121" v="353" actId="21"/>
          <ac:picMkLst>
            <pc:docMk/>
            <pc:sldMk cId="1716923092" sldId="423"/>
            <ac:picMk id="45" creationId="{A84E2D36-BDD8-74DB-EEE9-4B816E53DF7A}"/>
          </ac:picMkLst>
        </pc:picChg>
      </pc:sldChg>
      <pc:sldChg chg="addSp delSp modSp mod modAnim">
        <pc:chgData name="Faircloth, Dan (STFC,RAL,ISIS)" userId="e167dbae-9943-4303-9257-36acfec753ab" providerId="ADAL" clId="{F8027847-01A0-4819-B859-74D8DB6F6E4E}" dt="2024-06-09T16:54:03.636" v="402"/>
        <pc:sldMkLst>
          <pc:docMk/>
          <pc:sldMk cId="747801003" sldId="424"/>
        </pc:sldMkLst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9" creationId="{6FEB9AC9-8152-3999-6DA9-36575B725100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0" creationId="{AD4010B4-0E58-311F-F1AD-27BC98963467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1" creationId="{47F07120-2906-CD62-AE2A-938FBD41F2D6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3" creationId="{514928E4-8E91-2756-62E1-E35F905B7C0C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5" creationId="{7090D811-B0B7-A40E-9E77-2606FEA2D137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6" creationId="{3DD82DCA-EA05-52AB-FDD0-E003307428C1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7" creationId="{E2026A5D-A48C-705D-0DA1-C8ECDC96AB5A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8" creationId="{D37BD9E5-ED93-19BC-7D93-0F208FD3D273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19" creationId="{6EB7B34E-0059-3AFD-2523-BE7251FB26A6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0" creationId="{D0DB7202-2BAA-B6FA-7BA6-75CB288BDFA7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2" creationId="{10449DC2-3104-87D5-3CD4-9FB394E499DE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3" creationId="{B4DA1D8B-1388-4B2F-8052-79E14FCD0A4C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4" creationId="{D5FAF56F-C802-186D-5B38-5D906C7DF55D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6" creationId="{7635CC59-6428-5C8F-3553-E4A619CEBD66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7" creationId="{09A50808-1643-BED8-A78C-C644C2E3DC08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8" creationId="{DC5DFA79-FAA0-1BB6-FA6C-18AFB5391A7C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29" creationId="{DA1E052C-F990-CDDA-EB6E-52A1D09BF36B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0" creationId="{EA56A2EA-2806-26C6-68A7-D13C597EC1FB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1" creationId="{A8928920-523B-3A0D-9BB6-F95C857851BD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2" creationId="{716D18AD-7503-1649-B31F-FEA83AF2FC65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3" creationId="{B0A7980F-916B-FCC3-1497-1CA27443042B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4" creationId="{58A33528-6F49-CC24-90E6-F2592A52708B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5" creationId="{1C3076B9-01C7-648C-0CEE-094711593BBE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6" creationId="{B8162DD6-971F-BFF3-27FC-64647F273CDA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7" creationId="{208404A7-5C62-54F6-A0CA-54C8F38C3E1D}"/>
          </ac:spMkLst>
        </pc:spChg>
        <pc:spChg chg="mod">
          <ac:chgData name="Faircloth, Dan (STFC,RAL,ISIS)" userId="e167dbae-9943-4303-9257-36acfec753ab" providerId="ADAL" clId="{F8027847-01A0-4819-B859-74D8DB6F6E4E}" dt="2024-06-09T16:06:01.388" v="233"/>
          <ac:spMkLst>
            <pc:docMk/>
            <pc:sldMk cId="747801003" sldId="424"/>
            <ac:spMk id="38" creationId="{688D3C7B-74D2-1F64-D22F-7DF1A80267C1}"/>
          </ac:spMkLst>
        </pc:spChg>
        <pc:spChg chg="add mod">
          <ac:chgData name="Faircloth, Dan (STFC,RAL,ISIS)" userId="e167dbae-9943-4303-9257-36acfec753ab" providerId="ADAL" clId="{F8027847-01A0-4819-B859-74D8DB6F6E4E}" dt="2024-06-09T16:11:51.478" v="251" actId="20577"/>
          <ac:spMkLst>
            <pc:docMk/>
            <pc:sldMk cId="747801003" sldId="424"/>
            <ac:spMk id="39" creationId="{371A426E-16A7-BEB2-8436-E221CB21FC49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1" creationId="{1EE483CD-39CB-C33A-10CB-DD3BF6A67CE9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2" creationId="{4FFED4A1-F93D-D8D9-5887-0C1935AE471E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3" creationId="{165615A1-191A-D242-2F08-88F0CC261550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4" creationId="{AC5F2494-56FD-ABB9-CACF-D2DB4FF4D862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5" creationId="{3D142F20-5E87-F090-A9A3-F5477CF1727F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6" creationId="{69DFC011-9FD4-3D21-05C7-0F4FCE323297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7" creationId="{00ECF40F-6CD4-02D0-6973-D36A76E13F27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8" creationId="{9B06D812-DDCD-9441-C93C-B6C6EF9ED3C8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49" creationId="{006B7627-4BC6-8ED9-8BF8-29F902477285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0" creationId="{5BF7F69C-7F79-CF94-3E90-86D623A88E8B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1" creationId="{49EE31CC-7A3E-E351-E490-07FAB9CD5D37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2" creationId="{88C28878-05FE-2761-FC7F-D435A38C6715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3" creationId="{08A4137E-F597-981C-967F-34DBBA7988E0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5" creationId="{BB7ED93D-13BF-2DCC-E1E3-377DC2CC6854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6" creationId="{1C5C1768-8AAF-005B-054D-48139177904E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7" creationId="{A15B1E59-1DB5-29CF-95DF-67491AF1ADAE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8" creationId="{61F83EDA-F890-BE94-D213-C123A91CCD08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59" creationId="{1FCA9A98-E557-4067-0C71-966CF09F1412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60" creationId="{A0BCD2A6-42D1-5C45-40FF-CBA0058C7267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61" creationId="{7D2846F5-614F-F50A-EBA8-C6000181DD06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62" creationId="{496EBF2E-22A6-628B-71B0-5D0F889AA996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63" creationId="{4442AAB1-B8FB-AA37-F28A-956E9D605007}"/>
          </ac:spMkLst>
        </pc:spChg>
        <pc:spChg chg="del">
          <ac:chgData name="Faircloth, Dan (STFC,RAL,ISIS)" userId="e167dbae-9943-4303-9257-36acfec753ab" providerId="ADAL" clId="{F8027847-01A0-4819-B859-74D8DB6F6E4E}" dt="2024-06-09T16:54:02.650" v="401" actId="478"/>
          <ac:spMkLst>
            <pc:docMk/>
            <pc:sldMk cId="747801003" sldId="424"/>
            <ac:spMk id="157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897" creationId="{A5EE95F2-86DB-0FB2-ECA7-8AD6CCCB5C3A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956" creationId="{1F9E9376-DE8E-D4C1-7FB7-8C45A45FDAE4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957" creationId="{30A5BC4F-288B-929A-1861-EDAE8A40D228}"/>
          </ac:spMkLst>
        </pc:spChg>
        <pc:spChg chg="mod">
          <ac:chgData name="Faircloth, Dan (STFC,RAL,ISIS)" userId="e167dbae-9943-4303-9257-36acfec753ab" providerId="ADAL" clId="{F8027847-01A0-4819-B859-74D8DB6F6E4E}" dt="2024-06-09T16:11:38.559" v="241" actId="571"/>
          <ac:spMkLst>
            <pc:docMk/>
            <pc:sldMk cId="747801003" sldId="424"/>
            <ac:spMk id="958" creationId="{FBD983BF-9BFF-3E2A-6919-4F6A81223B7A}"/>
          </ac:spMkLst>
        </pc:spChg>
        <pc:spChg chg="mod">
          <ac:chgData name="Faircloth, Dan (STFC,RAL,ISIS)" userId="e167dbae-9943-4303-9257-36acfec753ab" providerId="ADAL" clId="{F8027847-01A0-4819-B859-74D8DB6F6E4E}" dt="2024-06-09T15:53:09.461" v="175" actId="57"/>
          <ac:spMkLst>
            <pc:docMk/>
            <pc:sldMk cId="747801003" sldId="424"/>
            <ac:spMk id="967" creationId="{00000000-0000-0000-0000-000000000000}"/>
          </ac:spMkLst>
        </pc:spChg>
        <pc:spChg chg="add mod">
          <ac:chgData name="Faircloth, Dan (STFC,RAL,ISIS)" userId="e167dbae-9943-4303-9257-36acfec753ab" providerId="ADAL" clId="{F8027847-01A0-4819-B859-74D8DB6F6E4E}" dt="2024-06-09T16:13:10.619" v="267" actId="1076"/>
          <ac:spMkLst>
            <pc:docMk/>
            <pc:sldMk cId="747801003" sldId="424"/>
            <ac:spMk id="968" creationId="{447E329B-2F73-9323-9D05-6C0000BFD324}"/>
          </ac:spMkLst>
        </pc:spChg>
        <pc:spChg chg="add mod">
          <ac:chgData name="Faircloth, Dan (STFC,RAL,ISIS)" userId="e167dbae-9943-4303-9257-36acfec753ab" providerId="ADAL" clId="{F8027847-01A0-4819-B859-74D8DB6F6E4E}" dt="2024-06-09T16:14:40.187" v="350" actId="1076"/>
          <ac:spMkLst>
            <pc:docMk/>
            <pc:sldMk cId="747801003" sldId="424"/>
            <ac:spMk id="969" creationId="{D2CF558B-EF88-F302-0BB4-646C5F43A532}"/>
          </ac:spMkLst>
        </pc:spChg>
        <pc:spChg chg="add mod">
          <ac:chgData name="Faircloth, Dan (STFC,RAL,ISIS)" userId="e167dbae-9943-4303-9257-36acfec753ab" providerId="ADAL" clId="{F8027847-01A0-4819-B859-74D8DB6F6E4E}" dt="2024-06-09T16:54:03.636" v="402"/>
          <ac:spMkLst>
            <pc:docMk/>
            <pc:sldMk cId="747801003" sldId="424"/>
            <ac:spMk id="971" creationId="{1592DA34-2F05-D465-942D-3CC6B14B697D}"/>
          </ac:spMkLst>
        </pc:spChg>
        <pc:grpChg chg="add mod">
          <ac:chgData name="Faircloth, Dan (STFC,RAL,ISIS)" userId="e167dbae-9943-4303-9257-36acfec753ab" providerId="ADAL" clId="{F8027847-01A0-4819-B859-74D8DB6F6E4E}" dt="2024-06-09T16:06:01.388" v="233"/>
          <ac:grpSpMkLst>
            <pc:docMk/>
            <pc:sldMk cId="747801003" sldId="424"/>
            <ac:grpSpMk id="8" creationId="{5B3B49BF-8D2E-D43D-EB97-D90BBBC83364}"/>
          </ac:grpSpMkLst>
        </pc:grpChg>
        <pc:grpChg chg="add mod">
          <ac:chgData name="Faircloth, Dan (STFC,RAL,ISIS)" userId="e167dbae-9943-4303-9257-36acfec753ab" providerId="ADAL" clId="{F8027847-01A0-4819-B859-74D8DB6F6E4E}" dt="2024-06-09T16:06:01.388" v="233"/>
          <ac:grpSpMkLst>
            <pc:docMk/>
            <pc:sldMk cId="747801003" sldId="424"/>
            <ac:grpSpMk id="25" creationId="{20BF8FB2-8AF5-9170-A3D5-48DAB2631F90}"/>
          </ac:grpSpMkLst>
        </pc:grpChg>
        <pc:grpChg chg="add mod">
          <ac:chgData name="Faircloth, Dan (STFC,RAL,ISIS)" userId="e167dbae-9943-4303-9257-36acfec753ab" providerId="ADAL" clId="{F8027847-01A0-4819-B859-74D8DB6F6E4E}" dt="2024-06-09T16:11:44.957" v="249" actId="1037"/>
          <ac:grpSpMkLst>
            <pc:docMk/>
            <pc:sldMk cId="747801003" sldId="424"/>
            <ac:grpSpMk id="40" creationId="{36CAE8F0-1F14-CD5A-1429-D4A16B93894D}"/>
          </ac:grpSpMkLst>
        </pc:grpChg>
        <pc:grpChg chg="add mod">
          <ac:chgData name="Faircloth, Dan (STFC,RAL,ISIS)" userId="e167dbae-9943-4303-9257-36acfec753ab" providerId="ADAL" clId="{F8027847-01A0-4819-B859-74D8DB6F6E4E}" dt="2024-06-09T16:11:44.957" v="249" actId="1037"/>
          <ac:grpSpMkLst>
            <pc:docMk/>
            <pc:sldMk cId="747801003" sldId="424"/>
            <ac:grpSpMk id="54" creationId="{174330FA-4B4F-8A41-7B01-96D6EB3AD476}"/>
          </ac:grpSpMkLst>
        </pc:grpChg>
        <pc:picChg chg="add mod">
          <ac:chgData name="Faircloth, Dan (STFC,RAL,ISIS)" userId="e167dbae-9943-4303-9257-36acfec753ab" providerId="ADAL" clId="{F8027847-01A0-4819-B859-74D8DB6F6E4E}" dt="2024-06-09T15:57:01.310" v="187" actId="1076"/>
          <ac:picMkLst>
            <pc:docMk/>
            <pc:sldMk cId="747801003" sldId="424"/>
            <ac:picMk id="6" creationId="{B0DD28CD-B981-533D-79B4-BDEF477CA3DD}"/>
          </ac:picMkLst>
        </pc:picChg>
        <pc:picChg chg="add mod">
          <ac:chgData name="Faircloth, Dan (STFC,RAL,ISIS)" userId="e167dbae-9943-4303-9257-36acfec753ab" providerId="ADAL" clId="{F8027847-01A0-4819-B859-74D8DB6F6E4E}" dt="2024-06-09T16:15:37.475" v="359" actId="1076"/>
          <ac:picMkLst>
            <pc:docMk/>
            <pc:sldMk cId="747801003" sldId="424"/>
            <ac:picMk id="970" creationId="{A84E2D36-BDD8-74DB-EEE9-4B816E53DF7A}"/>
          </ac:picMkLst>
        </pc:picChg>
      </pc:sldChg>
      <pc:sldChg chg="addSp modSp mod modAnim">
        <pc:chgData name="Faircloth, Dan (STFC,RAL,ISIS)" userId="e167dbae-9943-4303-9257-36acfec753ab" providerId="ADAL" clId="{F8027847-01A0-4819-B859-74D8DB6F6E4E}" dt="2024-06-09T23:21:29.357" v="1057"/>
        <pc:sldMkLst>
          <pc:docMk/>
          <pc:sldMk cId="2229935024" sldId="428"/>
        </pc:sldMkLst>
        <pc:spChg chg="mod">
          <ac:chgData name="Faircloth, Dan (STFC,RAL,ISIS)" userId="e167dbae-9943-4303-9257-36acfec753ab" providerId="ADAL" clId="{F8027847-01A0-4819-B859-74D8DB6F6E4E}" dt="2024-06-09T23:07:20.215" v="978" actId="1076"/>
          <ac:spMkLst>
            <pc:docMk/>
            <pc:sldMk cId="2229935024" sldId="428"/>
            <ac:spMk id="4" creationId="{F08202BE-F6E0-8067-614F-788334FEC0F2}"/>
          </ac:spMkLst>
        </pc:spChg>
        <pc:spChg chg="mod">
          <ac:chgData name="Faircloth, Dan (STFC,RAL,ISIS)" userId="e167dbae-9943-4303-9257-36acfec753ab" providerId="ADAL" clId="{F8027847-01A0-4819-B859-74D8DB6F6E4E}" dt="2024-06-09T23:06:55.442" v="972" actId="1076"/>
          <ac:spMkLst>
            <pc:docMk/>
            <pc:sldMk cId="2229935024" sldId="428"/>
            <ac:spMk id="5" creationId="{08336764-9C29-6503-2F98-1EB67DE9144A}"/>
          </ac:spMkLst>
        </pc:spChg>
        <pc:graphicFrameChg chg="add mod">
          <ac:chgData name="Faircloth, Dan (STFC,RAL,ISIS)" userId="e167dbae-9943-4303-9257-36acfec753ab" providerId="ADAL" clId="{F8027847-01A0-4819-B859-74D8DB6F6E4E}" dt="2024-06-09T22:58:47.460" v="828"/>
          <ac:graphicFrameMkLst>
            <pc:docMk/>
            <pc:sldMk cId="2229935024" sldId="428"/>
            <ac:graphicFrameMk id="3" creationId="{EDA95199-8088-033F-DBE4-AC18A487394F}"/>
          </ac:graphicFrameMkLst>
        </pc:graphicFrameChg>
        <pc:picChg chg="add mod">
          <ac:chgData name="Faircloth, Dan (STFC,RAL,ISIS)" userId="e167dbae-9943-4303-9257-36acfec753ab" providerId="ADAL" clId="{F8027847-01A0-4819-B859-74D8DB6F6E4E}" dt="2024-06-09T23:07:09.278" v="977" actId="1076"/>
          <ac:picMkLst>
            <pc:docMk/>
            <pc:sldMk cId="2229935024" sldId="428"/>
            <ac:picMk id="6" creationId="{A9642EC6-982B-55EA-CC8C-4EE14814A8FB}"/>
          </ac:picMkLst>
        </pc:picChg>
        <pc:picChg chg="add mod modCrop">
          <ac:chgData name="Faircloth, Dan (STFC,RAL,ISIS)" userId="e167dbae-9943-4303-9257-36acfec753ab" providerId="ADAL" clId="{F8027847-01A0-4819-B859-74D8DB6F6E4E}" dt="2024-06-09T23:06:50.169" v="971" actId="1076"/>
          <ac:picMkLst>
            <pc:docMk/>
            <pc:sldMk cId="2229935024" sldId="428"/>
            <ac:picMk id="7" creationId="{DCA591D7-CC62-D591-907F-13EB2A757F1D}"/>
          </ac:picMkLst>
        </pc:picChg>
      </pc:sldChg>
      <pc:sldChg chg="addSp delSp modSp mod addAnim delAnim modAnim">
        <pc:chgData name="Faircloth, Dan (STFC,RAL,ISIS)" userId="e167dbae-9943-4303-9257-36acfec753ab" providerId="ADAL" clId="{F8027847-01A0-4819-B859-74D8DB6F6E4E}" dt="2024-06-09T21:28:38.716" v="558" actId="20577"/>
        <pc:sldMkLst>
          <pc:docMk/>
          <pc:sldMk cId="1201617557" sldId="430"/>
        </pc:sldMkLst>
        <pc:spChg chg="mod">
          <ac:chgData name="Faircloth, Dan (STFC,RAL,ISIS)" userId="e167dbae-9943-4303-9257-36acfec753ab" providerId="ADAL" clId="{F8027847-01A0-4819-B859-74D8DB6F6E4E}" dt="2024-06-09T21:04:31.055" v="460" actId="1076"/>
          <ac:spMkLst>
            <pc:docMk/>
            <pc:sldMk cId="1201617557" sldId="430"/>
            <ac:spMk id="2" creationId="{5AA4A919-19ED-5255-B183-7B70EF90369B}"/>
          </ac:spMkLst>
        </pc:spChg>
        <pc:spChg chg="add del mod">
          <ac:chgData name="Faircloth, Dan (STFC,RAL,ISIS)" userId="e167dbae-9943-4303-9257-36acfec753ab" providerId="ADAL" clId="{F8027847-01A0-4819-B859-74D8DB6F6E4E}" dt="2024-06-09T21:22:17.352" v="535" actId="1076"/>
          <ac:spMkLst>
            <pc:docMk/>
            <pc:sldMk cId="1201617557" sldId="430"/>
            <ac:spMk id="3" creationId="{708175ED-F49D-AADD-D5D7-D7574C1CBF00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5" creationId="{B8E869C0-1D32-5A0C-0207-A39A3AFAE186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6" creationId="{11CBCF34-7EFC-433A-594D-CC6C517E92D9}"/>
          </ac:spMkLst>
        </pc:spChg>
        <pc:spChg chg="mod">
          <ac:chgData name="Faircloth, Dan (STFC,RAL,ISIS)" userId="e167dbae-9943-4303-9257-36acfec753ab" providerId="ADAL" clId="{F8027847-01A0-4819-B859-74D8DB6F6E4E}" dt="2024-06-09T21:14:50.239" v="492" actId="164"/>
          <ac:spMkLst>
            <pc:docMk/>
            <pc:sldMk cId="1201617557" sldId="430"/>
            <ac:spMk id="7" creationId="{665D5B9D-3AD9-FBF2-066C-EB352654049A}"/>
          </ac:spMkLst>
        </pc:spChg>
        <pc:spChg chg="mod">
          <ac:chgData name="Faircloth, Dan (STFC,RAL,ISIS)" userId="e167dbae-9943-4303-9257-36acfec753ab" providerId="ADAL" clId="{F8027847-01A0-4819-B859-74D8DB6F6E4E}" dt="2024-06-09T21:15:23.583" v="495" actId="164"/>
          <ac:spMkLst>
            <pc:docMk/>
            <pc:sldMk cId="1201617557" sldId="430"/>
            <ac:spMk id="8" creationId="{CDE4D651-8430-8B52-F526-5D19B0A29A65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3" creationId="{A9F92B75-A43E-5B70-8562-1676934015E9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5" creationId="{8F4657AD-71A5-7EAD-C679-0FCC0A50FCD6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9" creationId="{5D374CD8-CFAC-FA92-3A21-2FAE5DF28168}"/>
          </ac:spMkLst>
        </pc:spChg>
        <pc:spChg chg="add del mod ord">
          <ac:chgData name="Faircloth, Dan (STFC,RAL,ISIS)" userId="e167dbae-9943-4303-9257-36acfec753ab" providerId="ADAL" clId="{F8027847-01A0-4819-B859-74D8DB6F6E4E}" dt="2024-06-09T21:10:07.623" v="471" actId="166"/>
          <ac:spMkLst>
            <pc:docMk/>
            <pc:sldMk cId="1201617557" sldId="430"/>
            <ac:spMk id="21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22" creationId="{3CE1C461-1344-BF53-6C83-FD93D9A3DCB7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23" creationId="{2A3465A7-C54A-9172-FF75-204A65F6F47C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25" creationId="{28B45771-D775-A2DC-BD03-ACE96607DB69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26" creationId="{7BEBA09C-E2E4-723E-90AC-1B6B7D2359EC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31" creationId="{D91C9D5F-4EDE-3888-BE95-423885C54A8D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32" creationId="{DBC7ECE2-5416-C0C2-0D41-BA983BBA8D9F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34" creationId="{E9673190-8C41-36F3-D06F-FAA37A7E82DB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35" creationId="{26DCF575-7A8D-F2B4-9DED-4237A4B50DAC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36" creationId="{2D8CDAA7-FF75-8F46-04C6-CA79F3B71DAB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37" creationId="{6EEFB25D-1CA9-7650-69C3-3C6D6089CD4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39" creationId="{2C682776-CD02-F4DA-89FA-DEBBEB251BC1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40" creationId="{D452D36F-BE6B-BA10-1C85-BD9B885F5A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43" creationId="{DDB13130-863D-DDC2-474A-324126455388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44" creationId="{A9D917C0-1C39-83F8-2BD6-76C840EAFD2F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46" creationId="{CF9B4DAE-272A-5E95-458B-E3B8547BC195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47" creationId="{DB054331-E897-418C-836E-22BADE6A928B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48" creationId="{CE10C0E0-E218-7084-6D1B-2974279E0383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49" creationId="{EF40511B-CA34-B402-2A42-B5E982A02EAC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51" creationId="{157D084D-E8E5-A29C-ED4F-6E8D29BC6F13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52" creationId="{603D3305-E641-81F5-DF9E-28B8E53D09ED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55" creationId="{0751FCD1-BE0C-616E-51BE-6D777748861F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57" creationId="{9A120077-4EEF-C647-A643-3C3E8995F9E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58" creationId="{F7265949-F49E-4761-3453-3CF43E7891D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60" creationId="{2FB31CAF-CAE8-9F82-A547-CA7823373A5F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61" creationId="{B8DADE4D-949B-2F2A-BFF1-1AB15BCF6E62}"/>
          </ac:spMkLst>
        </pc:spChg>
        <pc:spChg chg="mod">
          <ac:chgData name="Faircloth, Dan (STFC,RAL,ISIS)" userId="e167dbae-9943-4303-9257-36acfec753ab" providerId="ADAL" clId="{F8027847-01A0-4819-B859-74D8DB6F6E4E}" dt="2024-06-09T21:02:38.530" v="452" actId="404"/>
          <ac:spMkLst>
            <pc:docMk/>
            <pc:sldMk cId="1201617557" sldId="430"/>
            <ac:spMk id="140" creationId="{F9B99262-6DE4-4C4A-B911-93665D4A4B5E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42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43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44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45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46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147" creationId="{00000000-0000-0000-0000-000000000000}"/>
          </ac:spMkLst>
        </pc:spChg>
        <pc:spChg chg="ord">
          <ac:chgData name="Faircloth, Dan (STFC,RAL,ISIS)" userId="e167dbae-9943-4303-9257-36acfec753ab" providerId="ADAL" clId="{F8027847-01A0-4819-B859-74D8DB6F6E4E}" dt="2024-06-09T21:10:17.625" v="472" actId="171"/>
          <ac:spMkLst>
            <pc:docMk/>
            <pc:sldMk cId="1201617557" sldId="430"/>
            <ac:spMk id="183" creationId="{00000000-0000-0000-0000-000000000000}"/>
          </ac:spMkLst>
        </pc:spChg>
        <pc:spChg chg="add del mod">
          <ac:chgData name="Faircloth, Dan (STFC,RAL,ISIS)" userId="e167dbae-9943-4303-9257-36acfec753ab" providerId="ADAL" clId="{F8027847-01A0-4819-B859-74D8DB6F6E4E}" dt="2024-06-09T21:09:38.029" v="469" actId="164"/>
          <ac:spMkLst>
            <pc:docMk/>
            <pc:sldMk cId="1201617557" sldId="430"/>
            <ac:spMk id="893" creationId="{00000000-0000-0000-0000-000000000000}"/>
          </ac:spMkLst>
        </pc:spChg>
        <pc:spChg chg="add del mod topLvl">
          <ac:chgData name="Faircloth, Dan (STFC,RAL,ISIS)" userId="e167dbae-9943-4303-9257-36acfec753ab" providerId="ADAL" clId="{F8027847-01A0-4819-B859-74D8DB6F6E4E}" dt="2024-06-09T21:22:39.875" v="540" actId="478"/>
          <ac:spMkLst>
            <pc:docMk/>
            <pc:sldMk cId="1201617557" sldId="430"/>
            <ac:spMk id="899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28:38.716" v="558" actId="20577"/>
          <ac:spMkLst>
            <pc:docMk/>
            <pc:sldMk cId="1201617557" sldId="430"/>
            <ac:spMk id="900" creationId="{B0995025-EDEC-FDB7-B209-A90AD81BF55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2" creationId="{D05A62B3-9275-4CD2-B5F2-C0539E472F7F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3" creationId="{62F1E818-EDBF-D0DF-347D-6344A7D67785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4" creationId="{C4208C41-0DFC-FB29-A904-B1C5683A8105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5" creationId="{3546B637-146F-8A3E-D3D6-6B9120C3A32C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6" creationId="{F1AD5033-D8E5-F83A-973E-C8615AA462A9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7" creationId="{65A5CE4A-8261-25E7-086A-2E3C4E3D0DF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8" creationId="{A95E6867-59DD-FBA5-B23B-C9D38B9C074B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09" creationId="{80DF4EEC-7203-26D0-366F-567ED3BF2DD2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0" creationId="{25285D80-09C8-DCB6-7CC5-22BE7E0FB8F8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1" creationId="{FE429D5A-37B4-5FA2-C579-3963CBD723F8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2" creationId="{921D3C47-DCB1-9981-D000-CCAE581F3A73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3" creationId="{D2EC2551-4ABF-2707-B350-EEB6C9F823F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4" creationId="{53E858BE-0B27-F891-88DB-6FEB1F9B3B3B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6" creationId="{5ECE3D52-2F38-F0E0-1ABD-5CC383004F8D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7" creationId="{26E91A55-FD9F-85FC-4325-2750F5DDD00E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8" creationId="{B250CF6C-6061-800A-AF84-95B8708ECC82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19" creationId="{61CC76C3-715B-7455-61BA-14E39BC6EB5C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0" creationId="{382982A5-8A7B-FB2B-DD19-59539BC483C9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1" creationId="{8FC3C911-1221-71F3-8034-43CDECF24CD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2" creationId="{A87A8840-CE30-0811-D5EF-26FF3AA349B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3" creationId="{3F199823-0058-669C-6E15-14E383686C23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4" creationId="{9D3DE33A-154F-47B1-67FB-24DF27D58A1D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5" creationId="{A4DD1771-723D-519F-192A-5A46BDE824FA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6" creationId="{BA1E17E9-6CE5-7E95-F525-65B8CE6DB082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7" creationId="{A7FFA4AF-4C12-4F21-0F7D-9131E4A939BB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28" creationId="{D2104A99-771C-37EF-F8A0-07915B717697}"/>
          </ac:spMkLst>
        </pc:spChg>
        <pc:spChg chg="add del mod">
          <ac:chgData name="Faircloth, Dan (STFC,RAL,ISIS)" userId="e167dbae-9943-4303-9257-36acfec753ab" providerId="ADAL" clId="{F8027847-01A0-4819-B859-74D8DB6F6E4E}" dt="2024-06-09T21:04:36.028" v="461" actId="478"/>
          <ac:spMkLst>
            <pc:docMk/>
            <pc:sldMk cId="1201617557" sldId="430"/>
            <ac:spMk id="929" creationId="{4136C80A-CBCB-987D-4A3C-F47D3A472C15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57" creationId="{57F1F403-C4CD-968D-4888-D5C3415D14DB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58" creationId="{42483E0A-7290-1703-4375-C6D02D51A640}"/>
          </ac:spMkLst>
        </pc:spChg>
        <pc:spChg chg="add del mod">
          <ac:chgData name="Faircloth, Dan (STFC,RAL,ISIS)" userId="e167dbae-9943-4303-9257-36acfec753ab" providerId="ADAL" clId="{F8027847-01A0-4819-B859-74D8DB6F6E4E}" dt="2024-06-09T21:09:38.029" v="469" actId="164"/>
          <ac:spMkLst>
            <pc:docMk/>
            <pc:sldMk cId="1201617557" sldId="430"/>
            <ac:spMk id="959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61" creationId="{1F6C979B-36BB-E6AF-5524-F64F666DAF05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62" creationId="{37BE1D6C-D6B0-D272-7D64-36B602DB84F3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63" creationId="{9626A3BA-C69D-70A5-D278-3A530E8F179D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64" creationId="{F55F5879-0181-EA92-70C5-731FF288E742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66" creationId="{8808317C-8216-6628-4472-026CADAFCA4E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67" creationId="{6A005004-6D88-5A0C-6A47-BDE1FDD69EDE}"/>
          </ac:spMkLst>
        </pc:spChg>
        <pc:spChg chg="add del mod">
          <ac:chgData name="Faircloth, Dan (STFC,RAL,ISIS)" userId="e167dbae-9943-4303-9257-36acfec753ab" providerId="ADAL" clId="{F8027847-01A0-4819-B859-74D8DB6F6E4E}" dt="2024-06-09T21:09:38.029" v="469" actId="164"/>
          <ac:spMkLst>
            <pc:docMk/>
            <pc:sldMk cId="1201617557" sldId="430"/>
            <ac:spMk id="970" creationId="{00000000-0000-0000-0000-000000000000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71" creationId="{89770184-F582-B64B-2A50-D85D1E10A319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72" creationId="{2F046845-2B7D-E92A-1E1A-023CD1F74E1F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74" creationId="{507175D9-ADA7-9CBF-98E8-C4F7FAAF2343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75" creationId="{692029D0-161B-C74A-BEF8-422296C16765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76" creationId="{C3DA285F-E47C-3358-50DE-5837B02AD61E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77" creationId="{A937DF12-0219-7C2A-FF22-EF5CA9929CCD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79" creationId="{9F78DE65-FB76-CFA3-1679-41F8736AF406}"/>
          </ac:spMkLst>
        </pc:spChg>
        <pc:spChg chg="mod">
          <ac:chgData name="Faircloth, Dan (STFC,RAL,ISIS)" userId="e167dbae-9943-4303-9257-36acfec753ab" providerId="ADAL" clId="{F8027847-01A0-4819-B859-74D8DB6F6E4E}" dt="2024-06-09T21:09:18.415" v="468" actId="164"/>
          <ac:spMkLst>
            <pc:docMk/>
            <pc:sldMk cId="1201617557" sldId="430"/>
            <ac:spMk id="980" creationId="{4A88BAC1-DA2B-65BD-3A29-0BF083FE0212}"/>
          </ac:spMkLst>
        </pc:spChg>
        <pc:spChg chg="add del mod topLvl">
          <ac:chgData name="Faircloth, Dan (STFC,RAL,ISIS)" userId="e167dbae-9943-4303-9257-36acfec753ab" providerId="ADAL" clId="{F8027847-01A0-4819-B859-74D8DB6F6E4E}" dt="2024-06-09T21:18:23.248" v="501" actId="164"/>
          <ac:spMkLst>
            <pc:docMk/>
            <pc:sldMk cId="1201617557" sldId="430"/>
            <ac:spMk id="981" creationId="{6212E941-95FE-DADD-2CBD-21D8C1C526AE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83" creationId="{0FE27C79-0D34-E945-FCF1-DF766E0F14A2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84" creationId="{A3B7A95C-04AF-0B89-ECDA-CCEE47B7F44D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85" creationId="{381B370D-424E-D604-1C00-8F897FFF0036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86" creationId="{2E23C347-7564-8496-0547-87F3DBB3D57D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87" creationId="{2F9A3587-8559-541F-BA29-F5B39EE61A8B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88" creationId="{14B987B0-428C-0096-363F-6DD6F871A905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89" creationId="{73777197-26D4-0A21-23D6-B68993F8C485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90" creationId="{5F9F511B-8DD4-87C8-9C2C-E4F2BEEF00C8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91" creationId="{379EF56B-8D3E-A5ED-9F08-96B644A5ED9C}"/>
          </ac:spMkLst>
        </pc:spChg>
        <pc:spChg chg="mod">
          <ac:chgData name="Faircloth, Dan (STFC,RAL,ISIS)" userId="e167dbae-9943-4303-9257-36acfec753ab" providerId="ADAL" clId="{F8027847-01A0-4819-B859-74D8DB6F6E4E}" dt="2024-06-09T21:17:45.815" v="500" actId="165"/>
          <ac:spMkLst>
            <pc:docMk/>
            <pc:sldMk cId="1201617557" sldId="430"/>
            <ac:spMk id="992" creationId="{1E70B115-668A-C2B8-D4D5-C0D67E8805E9}"/>
          </ac:spMkLst>
        </pc:spChg>
        <pc:spChg chg="add del mod topLvl">
          <ac:chgData name="Faircloth, Dan (STFC,RAL,ISIS)" userId="e167dbae-9943-4303-9257-36acfec753ab" providerId="ADAL" clId="{F8027847-01A0-4819-B859-74D8DB6F6E4E}" dt="2024-06-09T21:18:39.745" v="503" actId="113"/>
          <ac:spMkLst>
            <pc:docMk/>
            <pc:sldMk cId="1201617557" sldId="430"/>
            <ac:spMk id="994" creationId="{83F2CE59-83BC-57D2-F1DB-7C111B1A13C0}"/>
          </ac:spMkLst>
        </pc:spChg>
        <pc:spChg chg="add del mod">
          <ac:chgData name="Faircloth, Dan (STFC,RAL,ISIS)" userId="e167dbae-9943-4303-9257-36acfec753ab" providerId="ADAL" clId="{F8027847-01A0-4819-B859-74D8DB6F6E4E}" dt="2024-06-09T21:09:38.029" v="469" actId="164"/>
          <ac:spMkLst>
            <pc:docMk/>
            <pc:sldMk cId="1201617557" sldId="430"/>
            <ac:spMk id="995" creationId="{BB57F5EE-68EB-6942-CEAC-792305619B30}"/>
          </ac:spMkLst>
        </pc:spChg>
        <pc:spChg chg="add del mod topLvl">
          <ac:chgData name="Faircloth, Dan (STFC,RAL,ISIS)" userId="e167dbae-9943-4303-9257-36acfec753ab" providerId="ADAL" clId="{F8027847-01A0-4819-B859-74D8DB6F6E4E}" dt="2024-06-09T21:18:43.340" v="504" actId="113"/>
          <ac:spMkLst>
            <pc:docMk/>
            <pc:sldMk cId="1201617557" sldId="430"/>
            <ac:spMk id="996" creationId="{A67F9049-3E0D-985A-1C0C-FC28382B17E8}"/>
          </ac:spMkLst>
        </pc:spChg>
        <pc:spChg chg="add del mod topLvl">
          <ac:chgData name="Faircloth, Dan (STFC,RAL,ISIS)" userId="e167dbae-9943-4303-9257-36acfec753ab" providerId="ADAL" clId="{F8027847-01A0-4819-B859-74D8DB6F6E4E}" dt="2024-06-09T21:18:36.786" v="502" actId="164"/>
          <ac:spMkLst>
            <pc:docMk/>
            <pc:sldMk cId="1201617557" sldId="430"/>
            <ac:spMk id="998" creationId="{BCBAB9AF-713C-BC84-B7EA-FD6C1022BEEA}"/>
          </ac:spMkLst>
        </pc:spChg>
        <pc:spChg chg="add del mod">
          <ac:chgData name="Faircloth, Dan (STFC,RAL,ISIS)" userId="e167dbae-9943-4303-9257-36acfec753ab" providerId="ADAL" clId="{F8027847-01A0-4819-B859-74D8DB6F6E4E}" dt="2024-06-09T21:09:38.029" v="469" actId="164"/>
          <ac:spMkLst>
            <pc:docMk/>
            <pc:sldMk cId="1201617557" sldId="430"/>
            <ac:spMk id="1000" creationId="{C804F967-AF40-C930-361E-37CCEE5B029A}"/>
          </ac:spMkLst>
        </pc:spChg>
        <pc:grpChg chg="add del mod topLvl">
          <ac:chgData name="Faircloth, Dan (STFC,RAL,ISIS)" userId="e167dbae-9943-4303-9257-36acfec753ab" providerId="ADAL" clId="{F8027847-01A0-4819-B859-74D8DB6F6E4E}" dt="2024-06-09T21:18:23.248" v="501" actId="164"/>
          <ac:grpSpMkLst>
            <pc:docMk/>
            <pc:sldMk cId="1201617557" sldId="430"/>
            <ac:grpSpMk id="4" creationId="{9BFA90A4-22B2-8C7A-A3C3-1EDDCB9AF886}"/>
          </ac:grpSpMkLst>
        </pc:grpChg>
        <pc:grpChg chg="add del mod">
          <ac:chgData name="Faircloth, Dan (STFC,RAL,ISIS)" userId="e167dbae-9943-4303-9257-36acfec753ab" providerId="ADAL" clId="{F8027847-01A0-4819-B859-74D8DB6F6E4E}" dt="2024-06-09T21:09:38.029" v="469" actId="164"/>
          <ac:grpSpMkLst>
            <pc:docMk/>
            <pc:sldMk cId="1201617557" sldId="430"/>
            <ac:grpSpMk id="9" creationId="{CC65F21D-7FEB-B6C2-D6C6-B30FAC55ACB0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10" creationId="{C4DCF409-50DF-0F34-CD26-DE6B9887A59B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11" creationId="{3D9E814F-CD84-B5FA-8D8C-0810AFC970C0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17" creationId="{8261D1E6-CEEE-CCC4-ABDE-890A796C3CF2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18" creationId="{874978F5-AEF1-EDDC-343A-377590321444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20" creationId="{2BBEA416-94D8-7899-96E4-47156B41F1FC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24" creationId="{A3F31B9D-9278-1344-E103-5101DAF424A5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27" creationId="{057287B6-877E-FAEB-AF4C-324D0D6E2678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28" creationId="{A7611654-1391-CE9F-A08A-1813E0BCB082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29" creationId="{361E7245-7559-BF71-0424-5E898CEF279C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30" creationId="{94A77292-E50A-6E9A-FC5B-0997F0038F67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33" creationId="{C844ACD4-9833-0133-577D-640CAD0204A8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38" creationId="{B881F791-C62A-E1E9-23C0-D3B00C6221E0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41" creationId="{7BBE2E31-5BBD-B455-0391-B87036AA3CEA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42" creationId="{7A82D8CA-AFD2-E2F5-7849-71AE9A417284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45" creationId="{BD5C755F-AE81-78D7-30F9-C420A44C5F15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50" creationId="{E607F8DB-F204-477A-DD76-B2CA2F28470B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53" creationId="{6AE254DB-B537-06A6-8286-11E49FEADAAB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54" creationId="{DABD8F2C-DCE2-A2A0-90E4-0577B66C6B6E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56" creationId="{35560651-D692-62F1-D4AB-9DECDBB388F1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59" creationId="{45AE54B8-7D7B-1B5E-DB97-D69A57FA8E21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62" creationId="{D689778C-BE1B-3E46-F517-673E845B55C4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63" creationId="{0CF0B219-727B-D823-32CF-F7941C6A84B2}"/>
          </ac:grpSpMkLst>
        </pc:grpChg>
        <pc:grpChg chg="add del mod">
          <ac:chgData name="Faircloth, Dan (STFC,RAL,ISIS)" userId="e167dbae-9943-4303-9257-36acfec753ab" providerId="ADAL" clId="{F8027847-01A0-4819-B859-74D8DB6F6E4E}" dt="2024-06-09T21:09:38.029" v="469" actId="164"/>
          <ac:grpSpMkLst>
            <pc:docMk/>
            <pc:sldMk cId="1201617557" sldId="430"/>
            <ac:grpSpMk id="139" creationId="{00000000-0000-0000-0000-000000000000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897" creationId="{0BE84387-C29B-C510-A8AC-1E55F6DBF72F}"/>
          </ac:grpSpMkLst>
        </pc:grpChg>
        <pc:grpChg chg="add del mod">
          <ac:chgData name="Faircloth, Dan (STFC,RAL,ISIS)" userId="e167dbae-9943-4303-9257-36acfec753ab" providerId="ADAL" clId="{F8027847-01A0-4819-B859-74D8DB6F6E4E}" dt="2024-06-09T21:09:38.029" v="469" actId="164"/>
          <ac:grpSpMkLst>
            <pc:docMk/>
            <pc:sldMk cId="1201617557" sldId="430"/>
            <ac:grpSpMk id="901" creationId="{440EBFB1-B865-8922-1645-EF52DC3AE825}"/>
          </ac:grpSpMkLst>
        </pc:grpChg>
        <pc:grpChg chg="add del mod">
          <ac:chgData name="Faircloth, Dan (STFC,RAL,ISIS)" userId="e167dbae-9943-4303-9257-36acfec753ab" providerId="ADAL" clId="{F8027847-01A0-4819-B859-74D8DB6F6E4E}" dt="2024-06-09T21:09:38.029" v="469" actId="164"/>
          <ac:grpSpMkLst>
            <pc:docMk/>
            <pc:sldMk cId="1201617557" sldId="430"/>
            <ac:grpSpMk id="915" creationId="{41CCE652-78E6-926B-ACED-63EB7EC7AD8B}"/>
          </ac:grpSpMkLst>
        </pc:grpChg>
        <pc:grpChg chg="add 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30" creationId="{435341CB-CA89-A761-B0AC-37D3CDD52245}"/>
          </ac:grpSpMkLst>
        </pc:grpChg>
        <pc:grpChg chg="add del mod ord">
          <ac:chgData name="Faircloth, Dan (STFC,RAL,ISIS)" userId="e167dbae-9943-4303-9257-36acfec753ab" providerId="ADAL" clId="{F8027847-01A0-4819-B859-74D8DB6F6E4E}" dt="2024-06-09T21:21:19.613" v="528" actId="1076"/>
          <ac:grpSpMkLst>
            <pc:docMk/>
            <pc:sldMk cId="1201617557" sldId="430"/>
            <ac:grpSpMk id="931" creationId="{CF87B932-DCA8-E1A3-B0F8-7025072C3AB5}"/>
          </ac:grpSpMkLst>
        </pc:grpChg>
        <pc:grpChg chg="add del mod">
          <ac:chgData name="Faircloth, Dan (STFC,RAL,ISIS)" userId="e167dbae-9943-4303-9257-36acfec753ab" providerId="ADAL" clId="{F8027847-01A0-4819-B859-74D8DB6F6E4E}" dt="2024-06-09T21:12:38.609" v="480" actId="164"/>
          <ac:grpSpMkLst>
            <pc:docMk/>
            <pc:sldMk cId="1201617557" sldId="430"/>
            <ac:grpSpMk id="932" creationId="{4972BEB7-69EC-A060-DC8A-419E3CC0D3C5}"/>
          </ac:grpSpMkLst>
        </pc:grpChg>
        <pc:grpChg chg="add del mod">
          <ac:chgData name="Faircloth, Dan (STFC,RAL,ISIS)" userId="e167dbae-9943-4303-9257-36acfec753ab" providerId="ADAL" clId="{F8027847-01A0-4819-B859-74D8DB6F6E4E}" dt="2024-06-09T21:17:45.815" v="500" actId="165"/>
          <ac:grpSpMkLst>
            <pc:docMk/>
            <pc:sldMk cId="1201617557" sldId="430"/>
            <ac:grpSpMk id="933" creationId="{5C27FB17-998F-B73D-F23B-CF2701DE7381}"/>
          </ac:grpSpMkLst>
        </pc:grpChg>
        <pc:grpChg chg="add mod">
          <ac:chgData name="Faircloth, Dan (STFC,RAL,ISIS)" userId="e167dbae-9943-4303-9257-36acfec753ab" providerId="ADAL" clId="{F8027847-01A0-4819-B859-74D8DB6F6E4E}" dt="2024-06-09T21:14:50.239" v="492" actId="164"/>
          <ac:grpSpMkLst>
            <pc:docMk/>
            <pc:sldMk cId="1201617557" sldId="430"/>
            <ac:grpSpMk id="934" creationId="{5A8A820F-A093-1D9B-16DA-74C75DEABDA6}"/>
          </ac:grpSpMkLst>
        </pc:grpChg>
        <pc:grpChg chg="add mod">
          <ac:chgData name="Faircloth, Dan (STFC,RAL,ISIS)" userId="e167dbae-9943-4303-9257-36acfec753ab" providerId="ADAL" clId="{F8027847-01A0-4819-B859-74D8DB6F6E4E}" dt="2024-06-09T21:15:23.583" v="495" actId="164"/>
          <ac:grpSpMkLst>
            <pc:docMk/>
            <pc:sldMk cId="1201617557" sldId="430"/>
            <ac:grpSpMk id="935" creationId="{424E47E9-5F0C-2FA5-AF56-A10D341386B1}"/>
          </ac:grpSpMkLst>
        </pc:grpChg>
        <pc:grpChg chg="add del mod">
          <ac:chgData name="Faircloth, Dan (STFC,RAL,ISIS)" userId="e167dbae-9943-4303-9257-36acfec753ab" providerId="ADAL" clId="{F8027847-01A0-4819-B859-74D8DB6F6E4E}" dt="2024-06-09T21:22:48.314" v="541" actId="1076"/>
          <ac:grpSpMkLst>
            <pc:docMk/>
            <pc:sldMk cId="1201617557" sldId="430"/>
            <ac:grpSpMk id="936" creationId="{79E1577A-22C8-377A-BE6D-4585B7FDAA9F}"/>
          </ac:grpSpMkLst>
        </pc:grpChg>
        <pc:grpChg chg="add mod">
          <ac:chgData name="Faircloth, Dan (STFC,RAL,ISIS)" userId="e167dbae-9943-4303-9257-36acfec753ab" providerId="ADAL" clId="{F8027847-01A0-4819-B859-74D8DB6F6E4E}" dt="2024-06-09T21:22:17.854" v="536" actId="1076"/>
          <ac:grpSpMkLst>
            <pc:docMk/>
            <pc:sldMk cId="1201617557" sldId="430"/>
            <ac:grpSpMk id="937" creationId="{8503FCF6-6B7D-8B37-13D8-A8B7265F9D9D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56" creationId="{9FB51DD5-3D6E-94A8-3B6B-8392DE344AFD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60" creationId="{66891E43-1E85-607F-40B1-CE0B32B54B08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65" creationId="{971ED773-737B-81A9-1AE0-E6269C90854B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68" creationId="{E0A7D993-E3BC-C3EA-4EF7-9CA7341E66D6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69" creationId="{1E6ED9D3-3747-C02E-1692-3FC475FA009B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73" creationId="{C1528D4E-E50F-87F5-11AC-2D05D948BF20}"/>
          </ac:grpSpMkLst>
        </pc:grpChg>
        <pc:grpChg chg="mod">
          <ac:chgData name="Faircloth, Dan (STFC,RAL,ISIS)" userId="e167dbae-9943-4303-9257-36acfec753ab" providerId="ADAL" clId="{F8027847-01A0-4819-B859-74D8DB6F6E4E}" dt="2024-06-09T21:09:18.415" v="468" actId="164"/>
          <ac:grpSpMkLst>
            <pc:docMk/>
            <pc:sldMk cId="1201617557" sldId="430"/>
            <ac:grpSpMk id="978" creationId="{37B9C0E8-4FC2-1F0D-94A1-75A891158B6B}"/>
          </ac:grpSpMkLst>
        </pc:grpChg>
        <pc:grpChg chg="add del mod topLvl">
          <ac:chgData name="Faircloth, Dan (STFC,RAL,ISIS)" userId="e167dbae-9943-4303-9257-36acfec753ab" providerId="ADAL" clId="{F8027847-01A0-4819-B859-74D8DB6F6E4E}" dt="2024-06-09T21:18:23.248" v="501" actId="164"/>
          <ac:grpSpMkLst>
            <pc:docMk/>
            <pc:sldMk cId="1201617557" sldId="430"/>
            <ac:grpSpMk id="982" creationId="{7A13E66E-CFE0-1F50-3359-C1B8338BED4C}"/>
          </ac:grpSpMkLst>
        </pc:grpChg>
        <pc:picChg chg="mod">
          <ac:chgData name="Faircloth, Dan (STFC,RAL,ISIS)" userId="e167dbae-9943-4303-9257-36acfec753ab" providerId="ADAL" clId="{F8027847-01A0-4819-B859-74D8DB6F6E4E}" dt="2024-06-09T21:15:23.583" v="495" actId="164"/>
          <ac:picMkLst>
            <pc:docMk/>
            <pc:sldMk cId="1201617557" sldId="430"/>
            <ac:picMk id="12" creationId="{6D1C3925-E364-60A3-9DFA-F56AFF688356}"/>
          </ac:picMkLst>
        </pc:picChg>
        <pc:picChg chg="mod">
          <ac:chgData name="Faircloth, Dan (STFC,RAL,ISIS)" userId="e167dbae-9943-4303-9257-36acfec753ab" providerId="ADAL" clId="{F8027847-01A0-4819-B859-74D8DB6F6E4E}" dt="2024-06-09T21:14:50.239" v="492" actId="164"/>
          <ac:picMkLst>
            <pc:docMk/>
            <pc:sldMk cId="1201617557" sldId="430"/>
            <ac:picMk id="16" creationId="{37AF9B90-9DD5-4A85-044D-CDB3B5D26C6B}"/>
          </ac:picMkLst>
        </pc:picChg>
        <pc:picChg chg="mod">
          <ac:chgData name="Faircloth, Dan (STFC,RAL,ISIS)" userId="e167dbae-9943-4303-9257-36acfec753ab" providerId="ADAL" clId="{F8027847-01A0-4819-B859-74D8DB6F6E4E}" dt="2024-06-09T21:15:23.583" v="495" actId="164"/>
          <ac:picMkLst>
            <pc:docMk/>
            <pc:sldMk cId="1201617557" sldId="430"/>
            <ac:picMk id="896" creationId="{8F1C0545-6DC1-3BA5-24CF-1AE3299F20FB}"/>
          </ac:picMkLst>
        </pc:picChg>
        <pc:picChg chg="mod">
          <ac:chgData name="Faircloth, Dan (STFC,RAL,ISIS)" userId="e167dbae-9943-4303-9257-36acfec753ab" providerId="ADAL" clId="{F8027847-01A0-4819-B859-74D8DB6F6E4E}" dt="2024-06-09T21:05:37.893" v="462" actId="1076"/>
          <ac:picMkLst>
            <pc:docMk/>
            <pc:sldMk cId="1201617557" sldId="430"/>
            <ac:picMk id="898" creationId="{845EB5D4-41CC-C7F0-6BD4-36CDBE35CC43}"/>
          </ac:picMkLst>
        </pc:picChg>
        <pc:cxnChg chg="add del mod">
          <ac:chgData name="Faircloth, Dan (STFC,RAL,ISIS)" userId="e167dbae-9943-4303-9257-36acfec753ab" providerId="ADAL" clId="{F8027847-01A0-4819-B859-74D8DB6F6E4E}" dt="2024-06-09T21:09:38.029" v="469" actId="164"/>
          <ac:cxnSpMkLst>
            <pc:docMk/>
            <pc:sldMk cId="1201617557" sldId="430"/>
            <ac:cxnSpMk id="14" creationId="{00000000-0000-0000-0000-000000000000}"/>
          </ac:cxnSpMkLst>
        </pc:cxnChg>
        <pc:cxnChg chg="add del mod">
          <ac:chgData name="Faircloth, Dan (STFC,RAL,ISIS)" userId="e167dbae-9943-4303-9257-36acfec753ab" providerId="ADAL" clId="{F8027847-01A0-4819-B859-74D8DB6F6E4E}" dt="2024-06-09T21:09:38.029" v="469" actId="164"/>
          <ac:cxnSpMkLst>
            <pc:docMk/>
            <pc:sldMk cId="1201617557" sldId="430"/>
            <ac:cxnSpMk id="141" creationId="{00000000-0000-0000-0000-000000000000}"/>
          </ac:cxnSpMkLst>
        </pc:cxnChg>
        <pc:cxnChg chg="add del mod">
          <ac:chgData name="Faircloth, Dan (STFC,RAL,ISIS)" userId="e167dbae-9943-4303-9257-36acfec753ab" providerId="ADAL" clId="{F8027847-01A0-4819-B859-74D8DB6F6E4E}" dt="2024-06-09T21:09:38.029" v="469" actId="164"/>
          <ac:cxnSpMkLst>
            <pc:docMk/>
            <pc:sldMk cId="1201617557" sldId="430"/>
            <ac:cxnSpMk id="892" creationId="{00000000-0000-0000-0000-000000000000}"/>
          </ac:cxnSpMkLst>
        </pc:cxnChg>
      </pc:sldChg>
      <pc:sldChg chg="modSp mod">
        <pc:chgData name="Faircloth, Dan (STFC,RAL,ISIS)" userId="e167dbae-9943-4303-9257-36acfec753ab" providerId="ADAL" clId="{F8027847-01A0-4819-B859-74D8DB6F6E4E}" dt="2024-06-09T21:36:04.689" v="600" actId="20577"/>
        <pc:sldMkLst>
          <pc:docMk/>
          <pc:sldMk cId="4008443475" sldId="433"/>
        </pc:sldMkLst>
        <pc:spChg chg="mod">
          <ac:chgData name="Faircloth, Dan (STFC,RAL,ISIS)" userId="e167dbae-9943-4303-9257-36acfec753ab" providerId="ADAL" clId="{F8027847-01A0-4819-B859-74D8DB6F6E4E}" dt="2024-06-09T21:36:04.689" v="600" actId="20577"/>
          <ac:spMkLst>
            <pc:docMk/>
            <pc:sldMk cId="4008443475" sldId="433"/>
            <ac:spMk id="9" creationId="{0785032B-509D-4C3B-ADC4-1562561AEBC6}"/>
          </ac:spMkLst>
        </pc:spChg>
      </pc:sldChg>
      <pc:sldChg chg="modSp mod">
        <pc:chgData name="Faircloth, Dan (STFC,RAL,ISIS)" userId="e167dbae-9943-4303-9257-36acfec753ab" providerId="ADAL" clId="{F8027847-01A0-4819-B859-74D8DB6F6E4E}" dt="2024-06-09T22:05:54.744" v="619" actId="1076"/>
        <pc:sldMkLst>
          <pc:docMk/>
          <pc:sldMk cId="3324919157" sldId="437"/>
        </pc:sldMkLst>
        <pc:spChg chg="mod">
          <ac:chgData name="Faircloth, Dan (STFC,RAL,ISIS)" userId="e167dbae-9943-4303-9257-36acfec753ab" providerId="ADAL" clId="{F8027847-01A0-4819-B859-74D8DB6F6E4E}" dt="2024-06-09T21:56:27.209" v="616" actId="20577"/>
          <ac:spMkLst>
            <pc:docMk/>
            <pc:sldMk cId="3324919157" sldId="437"/>
            <ac:spMk id="7" creationId="{F84780F8-C6C7-4278-8019-6851FB315A48}"/>
          </ac:spMkLst>
        </pc:spChg>
        <pc:picChg chg="mod">
          <ac:chgData name="Faircloth, Dan (STFC,RAL,ISIS)" userId="e167dbae-9943-4303-9257-36acfec753ab" providerId="ADAL" clId="{F8027847-01A0-4819-B859-74D8DB6F6E4E}" dt="2024-06-09T22:05:54.744" v="619" actId="1076"/>
          <ac:picMkLst>
            <pc:docMk/>
            <pc:sldMk cId="3324919157" sldId="437"/>
            <ac:picMk id="8" creationId="{C3C4556D-519A-4297-9027-F106FB53A7CB}"/>
          </ac:picMkLst>
        </pc:picChg>
      </pc:sldChg>
      <pc:sldChg chg="delSp modSp add mod">
        <pc:chgData name="Faircloth, Dan (STFC,RAL,ISIS)" userId="e167dbae-9943-4303-9257-36acfec753ab" providerId="ADAL" clId="{F8027847-01A0-4819-B859-74D8DB6F6E4E}" dt="2024-06-09T22:21:25.918" v="670" actId="14100"/>
        <pc:sldMkLst>
          <pc:docMk/>
          <pc:sldMk cId="467996170" sldId="440"/>
        </pc:sldMkLst>
        <pc:spChg chg="mod">
          <ac:chgData name="Faircloth, Dan (STFC,RAL,ISIS)" userId="e167dbae-9943-4303-9257-36acfec753ab" providerId="ADAL" clId="{F8027847-01A0-4819-B859-74D8DB6F6E4E}" dt="2024-06-09T22:21:25.918" v="670" actId="14100"/>
          <ac:spMkLst>
            <pc:docMk/>
            <pc:sldMk cId="467996170" sldId="440"/>
            <ac:spMk id="4" creationId="{26F1252A-3C1A-EF51-29ED-F8800001961C}"/>
          </ac:spMkLst>
        </pc:spChg>
        <pc:spChg chg="del mod">
          <ac:chgData name="Faircloth, Dan (STFC,RAL,ISIS)" userId="e167dbae-9943-4303-9257-36acfec753ab" providerId="ADAL" clId="{F8027847-01A0-4819-B859-74D8DB6F6E4E}" dt="2024-06-09T00:19:35.807" v="10" actId="478"/>
          <ac:spMkLst>
            <pc:docMk/>
            <pc:sldMk cId="467996170" sldId="440"/>
            <ac:spMk id="12" creationId="{00000000-0000-0000-0000-000000000000}"/>
          </ac:spMkLst>
        </pc:spChg>
        <pc:picChg chg="del">
          <ac:chgData name="Faircloth, Dan (STFC,RAL,ISIS)" userId="e167dbae-9943-4303-9257-36acfec753ab" providerId="ADAL" clId="{F8027847-01A0-4819-B859-74D8DB6F6E4E}" dt="2024-06-09T00:19:29.100" v="8" actId="478"/>
          <ac:picMkLst>
            <pc:docMk/>
            <pc:sldMk cId="467996170" sldId="440"/>
            <ac:picMk id="145" creationId="{00000000-0000-0000-0000-000000000000}"/>
          </ac:picMkLst>
        </pc:picChg>
        <pc:picChg chg="del">
          <ac:chgData name="Faircloth, Dan (STFC,RAL,ISIS)" userId="e167dbae-9943-4303-9257-36acfec753ab" providerId="ADAL" clId="{F8027847-01A0-4819-B859-74D8DB6F6E4E}" dt="2024-06-09T00:19:24.669" v="6" actId="478"/>
          <ac:picMkLst>
            <pc:docMk/>
            <pc:sldMk cId="467996170" sldId="440"/>
            <ac:picMk id="18438" creationId="{00000000-0000-0000-0000-000000000000}"/>
          </ac:picMkLst>
        </pc:picChg>
        <pc:picChg chg="del">
          <ac:chgData name="Faircloth, Dan (STFC,RAL,ISIS)" userId="e167dbae-9943-4303-9257-36acfec753ab" providerId="ADAL" clId="{F8027847-01A0-4819-B859-74D8DB6F6E4E}" dt="2024-06-09T00:19:27.049" v="7" actId="478"/>
          <ac:picMkLst>
            <pc:docMk/>
            <pc:sldMk cId="467996170" sldId="440"/>
            <ac:picMk id="18440" creationId="{00000000-0000-0000-0000-000000000000}"/>
          </ac:picMkLst>
        </pc:picChg>
      </pc:sldChg>
      <pc:sldChg chg="delSp add del modAnim">
        <pc:chgData name="Faircloth, Dan (STFC,RAL,ISIS)" userId="e167dbae-9943-4303-9257-36acfec753ab" providerId="ADAL" clId="{F8027847-01A0-4819-B859-74D8DB6F6E4E}" dt="2024-06-09T23:39:44" v="1304" actId="47"/>
        <pc:sldMkLst>
          <pc:docMk/>
          <pc:sldMk cId="2784955140" sldId="441"/>
        </pc:sldMkLst>
        <pc:spChg chg="del">
          <ac:chgData name="Faircloth, Dan (STFC,RAL,ISIS)" userId="e167dbae-9943-4303-9257-36acfec753ab" providerId="ADAL" clId="{F8027847-01A0-4819-B859-74D8DB6F6E4E}" dt="2024-06-09T15:36:47.706" v="159" actId="478"/>
          <ac:spMkLst>
            <pc:docMk/>
            <pc:sldMk cId="2784955140" sldId="441"/>
            <ac:spMk id="3" creationId="{369FA098-A809-8D12-057C-91D9FFE4B11A}"/>
          </ac:spMkLst>
        </pc:spChg>
        <pc:spChg chg="del">
          <ac:chgData name="Faircloth, Dan (STFC,RAL,ISIS)" userId="e167dbae-9943-4303-9257-36acfec753ab" providerId="ADAL" clId="{F8027847-01A0-4819-B859-74D8DB6F6E4E}" dt="2024-06-09T15:36:47.706" v="159" actId="478"/>
          <ac:spMkLst>
            <pc:docMk/>
            <pc:sldMk cId="2784955140" sldId="441"/>
            <ac:spMk id="4" creationId="{EEFBF9D7-9D57-9BB8-3CB8-243869DB75B9}"/>
          </ac:spMkLst>
        </pc:spChg>
        <pc:spChg chg="del">
          <ac:chgData name="Faircloth, Dan (STFC,RAL,ISIS)" userId="e167dbae-9943-4303-9257-36acfec753ab" providerId="ADAL" clId="{F8027847-01A0-4819-B859-74D8DB6F6E4E}" dt="2024-06-09T15:36:47.706" v="159" actId="478"/>
          <ac:spMkLst>
            <pc:docMk/>
            <pc:sldMk cId="2784955140" sldId="441"/>
            <ac:spMk id="5" creationId="{1BD73F4B-45FF-49CC-E6F9-A5F2B0B39357}"/>
          </ac:spMkLst>
        </pc:spChg>
        <pc:spChg chg="del">
          <ac:chgData name="Faircloth, Dan (STFC,RAL,ISIS)" userId="e167dbae-9943-4303-9257-36acfec753ab" providerId="ADAL" clId="{F8027847-01A0-4819-B859-74D8DB6F6E4E}" dt="2024-06-09T15:36:47.706" v="159" actId="478"/>
          <ac:spMkLst>
            <pc:docMk/>
            <pc:sldMk cId="2784955140" sldId="441"/>
            <ac:spMk id="6" creationId="{FE06088F-9F93-1F63-0E5B-B72888767E59}"/>
          </ac:spMkLst>
        </pc:spChg>
        <pc:picChg chg="del">
          <ac:chgData name="Faircloth, Dan (STFC,RAL,ISIS)" userId="e167dbae-9943-4303-9257-36acfec753ab" providerId="ADAL" clId="{F8027847-01A0-4819-B859-74D8DB6F6E4E}" dt="2024-06-09T15:36:47.706" v="159" actId="478"/>
          <ac:picMkLst>
            <pc:docMk/>
            <pc:sldMk cId="2784955140" sldId="441"/>
            <ac:picMk id="1026" creationId="{C156CF46-C66A-FB2B-9149-82916BF31C30}"/>
          </ac:picMkLst>
        </pc:picChg>
      </pc:sldChg>
      <pc:sldChg chg="new del">
        <pc:chgData name="Faircloth, Dan (STFC,RAL,ISIS)" userId="e167dbae-9943-4303-9257-36acfec753ab" providerId="ADAL" clId="{F8027847-01A0-4819-B859-74D8DB6F6E4E}" dt="2024-06-09T21:33:14.664" v="560" actId="47"/>
        <pc:sldMkLst>
          <pc:docMk/>
          <pc:sldMk cId="1996226431" sldId="442"/>
        </pc:sldMkLst>
      </pc:sldChg>
      <pc:sldChg chg="addSp modSp new mod">
        <pc:chgData name="Faircloth, Dan (STFC,RAL,ISIS)" userId="e167dbae-9943-4303-9257-36acfec753ab" providerId="ADAL" clId="{F8027847-01A0-4819-B859-74D8DB6F6E4E}" dt="2024-06-09T23:24:35.550" v="1171" actId="1076"/>
        <pc:sldMkLst>
          <pc:docMk/>
          <pc:sldMk cId="3903058983" sldId="442"/>
        </pc:sldMkLst>
        <pc:spChg chg="add mod">
          <ac:chgData name="Faircloth, Dan (STFC,RAL,ISIS)" userId="e167dbae-9943-4303-9257-36acfec753ab" providerId="ADAL" clId="{F8027847-01A0-4819-B859-74D8DB6F6E4E}" dt="2024-06-09T23:24:35.550" v="1171" actId="1076"/>
          <ac:spMkLst>
            <pc:docMk/>
            <pc:sldMk cId="3903058983" sldId="442"/>
            <ac:spMk id="2" creationId="{19105623-C9D1-1736-469B-69F85BA76DF5}"/>
          </ac:spMkLst>
        </pc:spChg>
      </pc:sldChg>
    </pc:docChg>
  </pc:docChgLst>
  <pc:docChgLst>
    <pc:chgData name="Faircloth, Dan (STFC,RAL,ISIS)" userId="e167dbae-9943-4303-9257-36acfec753ab" providerId="ADAL" clId="{CB58762C-962D-4CAE-91CF-F6C840A97644}"/>
    <pc:docChg chg="custSel delSld modSld">
      <pc:chgData name="Faircloth, Dan (STFC,RAL,ISIS)" userId="e167dbae-9943-4303-9257-36acfec753ab" providerId="ADAL" clId="{CB58762C-962D-4CAE-91CF-F6C840A97644}" dt="2024-06-10T23:19:25.049" v="271" actId="20577"/>
      <pc:docMkLst>
        <pc:docMk/>
      </pc:docMkLst>
      <pc:sldChg chg="modSp mod">
        <pc:chgData name="Faircloth, Dan (STFC,RAL,ISIS)" userId="e167dbae-9943-4303-9257-36acfec753ab" providerId="ADAL" clId="{CB58762C-962D-4CAE-91CF-F6C840A97644}" dt="2024-06-10T23:10:43.110" v="227" actId="20577"/>
        <pc:sldMkLst>
          <pc:docMk/>
          <pc:sldMk cId="3224382533" sldId="257"/>
        </pc:sldMkLst>
        <pc:spChg chg="mod">
          <ac:chgData name="Faircloth, Dan (STFC,RAL,ISIS)" userId="e167dbae-9943-4303-9257-36acfec753ab" providerId="ADAL" clId="{CB58762C-962D-4CAE-91CF-F6C840A97644}" dt="2024-06-10T23:10:43.110" v="227" actId="20577"/>
          <ac:spMkLst>
            <pc:docMk/>
            <pc:sldMk cId="3224382533" sldId="257"/>
            <ac:spMk id="3" creationId="{78DB0FE0-A4AF-D848-8925-91A37993D74D}"/>
          </ac:spMkLst>
        </pc:spChg>
      </pc:sldChg>
      <pc:sldChg chg="modSp mod">
        <pc:chgData name="Faircloth, Dan (STFC,RAL,ISIS)" userId="e167dbae-9943-4303-9257-36acfec753ab" providerId="ADAL" clId="{CB58762C-962D-4CAE-91CF-F6C840A97644}" dt="2024-06-10T22:54:32.075" v="109" actId="20577"/>
        <pc:sldMkLst>
          <pc:docMk/>
          <pc:sldMk cId="1773096896" sldId="324"/>
        </pc:sldMkLst>
        <pc:spChg chg="mod">
          <ac:chgData name="Faircloth, Dan (STFC,RAL,ISIS)" userId="e167dbae-9943-4303-9257-36acfec753ab" providerId="ADAL" clId="{CB58762C-962D-4CAE-91CF-F6C840A97644}" dt="2024-06-10T22:54:32.075" v="109" actId="20577"/>
          <ac:spMkLst>
            <pc:docMk/>
            <pc:sldMk cId="1773096896" sldId="324"/>
            <ac:spMk id="2" creationId="{DDD1E57D-D5F6-4CB8-B3D5-A226DA1A9E95}"/>
          </ac:spMkLst>
        </pc:spChg>
      </pc:sldChg>
      <pc:sldChg chg="modSp mod">
        <pc:chgData name="Faircloth, Dan (STFC,RAL,ISIS)" userId="e167dbae-9943-4303-9257-36acfec753ab" providerId="ADAL" clId="{CB58762C-962D-4CAE-91CF-F6C840A97644}" dt="2024-06-10T23:14:53.833" v="237" actId="403"/>
        <pc:sldMkLst>
          <pc:docMk/>
          <pc:sldMk cId="2792548889" sldId="354"/>
        </pc:sldMkLst>
        <pc:spChg chg="mod">
          <ac:chgData name="Faircloth, Dan (STFC,RAL,ISIS)" userId="e167dbae-9943-4303-9257-36acfec753ab" providerId="ADAL" clId="{CB58762C-962D-4CAE-91CF-F6C840A97644}" dt="2024-06-10T23:14:53.833" v="237" actId="403"/>
          <ac:spMkLst>
            <pc:docMk/>
            <pc:sldMk cId="2792548889" sldId="354"/>
            <ac:spMk id="5" creationId="{00000000-0000-0000-0000-000000000000}"/>
          </ac:spMkLst>
        </pc:spChg>
      </pc:sldChg>
      <pc:sldChg chg="addSp modSp mod">
        <pc:chgData name="Faircloth, Dan (STFC,RAL,ISIS)" userId="e167dbae-9943-4303-9257-36acfec753ab" providerId="ADAL" clId="{CB58762C-962D-4CAE-91CF-F6C840A97644}" dt="2024-06-10T23:17:48.221" v="270" actId="14100"/>
        <pc:sldMkLst>
          <pc:docMk/>
          <pc:sldMk cId="4146048975" sldId="362"/>
        </pc:sldMkLst>
        <pc:spChg chg="add mod">
          <ac:chgData name="Faircloth, Dan (STFC,RAL,ISIS)" userId="e167dbae-9943-4303-9257-36acfec753ab" providerId="ADAL" clId="{CB58762C-962D-4CAE-91CF-F6C840A97644}" dt="2024-06-10T23:17:48.221" v="270" actId="14100"/>
          <ac:spMkLst>
            <pc:docMk/>
            <pc:sldMk cId="4146048975" sldId="362"/>
            <ac:spMk id="2" creationId="{BDD41C4F-6E62-F8B2-35B7-9AB414E44616}"/>
          </ac:spMkLst>
        </pc:spChg>
      </pc:sldChg>
      <pc:sldChg chg="addSp modSp mod">
        <pc:chgData name="Faircloth, Dan (STFC,RAL,ISIS)" userId="e167dbae-9943-4303-9257-36acfec753ab" providerId="ADAL" clId="{CB58762C-962D-4CAE-91CF-F6C840A97644}" dt="2024-06-10T23:06:20.401" v="220" actId="1076"/>
        <pc:sldMkLst>
          <pc:docMk/>
          <pc:sldMk cId="2503231102" sldId="385"/>
        </pc:sldMkLst>
        <pc:spChg chg="add mod">
          <ac:chgData name="Faircloth, Dan (STFC,RAL,ISIS)" userId="e167dbae-9943-4303-9257-36acfec753ab" providerId="ADAL" clId="{CB58762C-962D-4CAE-91CF-F6C840A97644}" dt="2024-06-10T23:06:20.401" v="220" actId="1076"/>
          <ac:spMkLst>
            <pc:docMk/>
            <pc:sldMk cId="2503231102" sldId="385"/>
            <ac:spMk id="9" creationId="{DF9995F6-16CA-94A9-2E43-F0A746B1F979}"/>
          </ac:spMkLst>
        </pc:spChg>
      </pc:sldChg>
      <pc:sldChg chg="addSp modSp mod">
        <pc:chgData name="Faircloth, Dan (STFC,RAL,ISIS)" userId="e167dbae-9943-4303-9257-36acfec753ab" providerId="ADAL" clId="{CB58762C-962D-4CAE-91CF-F6C840A97644}" dt="2024-06-10T23:06:30.351" v="222" actId="1076"/>
        <pc:sldMkLst>
          <pc:docMk/>
          <pc:sldMk cId="3224040648" sldId="386"/>
        </pc:sldMkLst>
        <pc:spChg chg="add mod">
          <ac:chgData name="Faircloth, Dan (STFC,RAL,ISIS)" userId="e167dbae-9943-4303-9257-36acfec753ab" providerId="ADAL" clId="{CB58762C-962D-4CAE-91CF-F6C840A97644}" dt="2024-06-10T23:06:30.351" v="222" actId="1076"/>
          <ac:spMkLst>
            <pc:docMk/>
            <pc:sldMk cId="3224040648" sldId="386"/>
            <ac:spMk id="9" creationId="{96B6EF07-6FF1-9816-80C2-B811B42CE889}"/>
          </ac:spMkLst>
        </pc:spChg>
      </pc:sldChg>
      <pc:sldChg chg="addSp modSp mod">
        <pc:chgData name="Faircloth, Dan (STFC,RAL,ISIS)" userId="e167dbae-9943-4303-9257-36acfec753ab" providerId="ADAL" clId="{CB58762C-962D-4CAE-91CF-F6C840A97644}" dt="2024-06-10T23:05:58.533" v="218" actId="1076"/>
        <pc:sldMkLst>
          <pc:docMk/>
          <pc:sldMk cId="1348564752" sldId="389"/>
        </pc:sldMkLst>
        <pc:spChg chg="add mod">
          <ac:chgData name="Faircloth, Dan (STFC,RAL,ISIS)" userId="e167dbae-9943-4303-9257-36acfec753ab" providerId="ADAL" clId="{CB58762C-962D-4CAE-91CF-F6C840A97644}" dt="2024-06-10T23:05:58.533" v="218" actId="1076"/>
          <ac:spMkLst>
            <pc:docMk/>
            <pc:sldMk cId="1348564752" sldId="389"/>
            <ac:spMk id="2" creationId="{EE93B249-2BF0-A6F3-C243-87A60A673B05}"/>
          </ac:spMkLst>
        </pc:spChg>
      </pc:sldChg>
      <pc:sldChg chg="addSp modSp mod">
        <pc:chgData name="Faircloth, Dan (STFC,RAL,ISIS)" userId="e167dbae-9943-4303-9257-36acfec753ab" providerId="ADAL" clId="{CB58762C-962D-4CAE-91CF-F6C840A97644}" dt="2024-06-10T23:07:51.689" v="226" actId="14100"/>
        <pc:sldMkLst>
          <pc:docMk/>
          <pc:sldMk cId="2722698542" sldId="413"/>
        </pc:sldMkLst>
        <pc:spChg chg="add mod">
          <ac:chgData name="Faircloth, Dan (STFC,RAL,ISIS)" userId="e167dbae-9943-4303-9257-36acfec753ab" providerId="ADAL" clId="{CB58762C-962D-4CAE-91CF-F6C840A97644}" dt="2024-06-10T23:07:51.689" v="226" actId="14100"/>
          <ac:spMkLst>
            <pc:docMk/>
            <pc:sldMk cId="2722698542" sldId="413"/>
            <ac:spMk id="2" creationId="{51AEDB7A-B99B-292E-0A25-37545F97D352}"/>
          </ac:spMkLst>
        </pc:spChg>
      </pc:sldChg>
      <pc:sldChg chg="modSp modAnim">
        <pc:chgData name="Faircloth, Dan (STFC,RAL,ISIS)" userId="e167dbae-9943-4303-9257-36acfec753ab" providerId="ADAL" clId="{CB58762C-962D-4CAE-91CF-F6C840A97644}" dt="2024-06-10T22:50:02.801" v="95" actId="20577"/>
        <pc:sldMkLst>
          <pc:docMk/>
          <pc:sldMk cId="4269339589" sldId="420"/>
        </pc:sldMkLst>
        <pc:spChg chg="mod">
          <ac:chgData name="Faircloth, Dan (STFC,RAL,ISIS)" userId="e167dbae-9943-4303-9257-36acfec753ab" providerId="ADAL" clId="{CB58762C-962D-4CAE-91CF-F6C840A97644}" dt="2024-06-10T22:50:02.801" v="95" actId="20577"/>
          <ac:spMkLst>
            <pc:docMk/>
            <pc:sldMk cId="4269339589" sldId="420"/>
            <ac:spMk id="13" creationId="{A8CAFD10-6FB7-DCF7-F592-06D64D289126}"/>
          </ac:spMkLst>
        </pc:spChg>
        <pc:picChg chg="mod">
          <ac:chgData name="Faircloth, Dan (STFC,RAL,ISIS)" userId="e167dbae-9943-4303-9257-36acfec753ab" providerId="ADAL" clId="{CB58762C-962D-4CAE-91CF-F6C840A97644}" dt="2024-06-10T22:36:11.756" v="0" actId="1076"/>
          <ac:picMkLst>
            <pc:docMk/>
            <pc:sldMk cId="4269339589" sldId="420"/>
            <ac:picMk id="10" creationId="{E09DC162-7CAE-AE98-9C5E-03B9BE4FEB0B}"/>
          </ac:picMkLst>
        </pc:picChg>
      </pc:sldChg>
      <pc:sldChg chg="addSp modSp mod modAnim">
        <pc:chgData name="Faircloth, Dan (STFC,RAL,ISIS)" userId="e167dbae-9943-4303-9257-36acfec753ab" providerId="ADAL" clId="{CB58762C-962D-4CAE-91CF-F6C840A97644}" dt="2024-06-10T22:49:19.274" v="89"/>
        <pc:sldMkLst>
          <pc:docMk/>
          <pc:sldMk cId="747801003" sldId="424"/>
        </pc:sldMkLst>
        <pc:spChg chg="mod">
          <ac:chgData name="Faircloth, Dan (STFC,RAL,ISIS)" userId="e167dbae-9943-4303-9257-36acfec753ab" providerId="ADAL" clId="{CB58762C-962D-4CAE-91CF-F6C840A97644}" dt="2024-06-10T22:43:01.824" v="14" actId="1076"/>
          <ac:spMkLst>
            <pc:docMk/>
            <pc:sldMk cId="747801003" sldId="424"/>
            <ac:spMk id="966" creationId="{00000000-0000-0000-0000-000000000000}"/>
          </ac:spMkLst>
        </pc:spChg>
        <pc:spChg chg="mod">
          <ac:chgData name="Faircloth, Dan (STFC,RAL,ISIS)" userId="e167dbae-9943-4303-9257-36acfec753ab" providerId="ADAL" clId="{CB58762C-962D-4CAE-91CF-F6C840A97644}" dt="2024-06-10T22:42:35.220" v="13" actId="20577"/>
          <ac:spMkLst>
            <pc:docMk/>
            <pc:sldMk cId="747801003" sldId="424"/>
            <ac:spMk id="967" creationId="{00000000-0000-0000-0000-000000000000}"/>
          </ac:spMkLst>
        </pc:spChg>
        <pc:spChg chg="add mod">
          <ac:chgData name="Faircloth, Dan (STFC,RAL,ISIS)" userId="e167dbae-9943-4303-9257-36acfec753ab" providerId="ADAL" clId="{CB58762C-962D-4CAE-91CF-F6C840A97644}" dt="2024-06-10T22:48:19.896" v="82" actId="1076"/>
          <ac:spMkLst>
            <pc:docMk/>
            <pc:sldMk cId="747801003" sldId="424"/>
            <ac:spMk id="972" creationId="{C740806C-6D78-6D12-1913-CCAC01F9D755}"/>
          </ac:spMkLst>
        </pc:spChg>
      </pc:sldChg>
      <pc:sldChg chg="delSp modSp mod delAnim">
        <pc:chgData name="Faircloth, Dan (STFC,RAL,ISIS)" userId="e167dbae-9943-4303-9257-36acfec753ab" providerId="ADAL" clId="{CB58762C-962D-4CAE-91CF-F6C840A97644}" dt="2024-06-10T23:13:24.329" v="233" actId="1076"/>
        <pc:sldMkLst>
          <pc:docMk/>
          <pc:sldMk cId="1201617557" sldId="430"/>
        </pc:sldMkLst>
        <pc:spChg chg="mod">
          <ac:chgData name="Faircloth, Dan (STFC,RAL,ISIS)" userId="e167dbae-9943-4303-9257-36acfec753ab" providerId="ADAL" clId="{CB58762C-962D-4CAE-91CF-F6C840A97644}" dt="2024-06-10T23:01:44.987" v="210" actId="1076"/>
          <ac:spMkLst>
            <pc:docMk/>
            <pc:sldMk cId="1201617557" sldId="430"/>
            <ac:spMk id="2" creationId="{5AA4A919-19ED-5255-B183-7B70EF90369B}"/>
          </ac:spMkLst>
        </pc:spChg>
        <pc:spChg chg="del topLvl">
          <ac:chgData name="Faircloth, Dan (STFC,RAL,ISIS)" userId="e167dbae-9943-4303-9257-36acfec753ab" providerId="ADAL" clId="{CB58762C-962D-4CAE-91CF-F6C840A97644}" dt="2024-06-10T23:00:49.139" v="205" actId="478"/>
          <ac:spMkLst>
            <pc:docMk/>
            <pc:sldMk cId="1201617557" sldId="430"/>
            <ac:spMk id="7" creationId="{665D5B9D-3AD9-FBF2-066C-EB352654049A}"/>
          </ac:spMkLst>
        </pc:spChg>
        <pc:spChg chg="mod">
          <ac:chgData name="Faircloth, Dan (STFC,RAL,ISIS)" userId="e167dbae-9943-4303-9257-36acfec753ab" providerId="ADAL" clId="{CB58762C-962D-4CAE-91CF-F6C840A97644}" dt="2024-06-10T23:01:38.553" v="209" actId="255"/>
          <ac:spMkLst>
            <pc:docMk/>
            <pc:sldMk cId="1201617557" sldId="430"/>
            <ac:spMk id="140" creationId="{F9B99262-6DE4-4C4A-B911-93665D4A4B5E}"/>
          </ac:spMkLst>
        </pc:spChg>
        <pc:spChg chg="mod">
          <ac:chgData name="Faircloth, Dan (STFC,RAL,ISIS)" userId="e167dbae-9943-4303-9257-36acfec753ab" providerId="ADAL" clId="{CB58762C-962D-4CAE-91CF-F6C840A97644}" dt="2024-06-10T23:13:24.329" v="233" actId="1076"/>
          <ac:spMkLst>
            <pc:docMk/>
            <pc:sldMk cId="1201617557" sldId="430"/>
            <ac:spMk id="900" creationId="{B0995025-EDEC-FDB7-B209-A90AD81BF55A}"/>
          </ac:spMkLst>
        </pc:spChg>
        <pc:spChg chg="mod">
          <ac:chgData name="Faircloth, Dan (STFC,RAL,ISIS)" userId="e167dbae-9943-4303-9257-36acfec753ab" providerId="ADAL" clId="{CB58762C-962D-4CAE-91CF-F6C840A97644}" dt="2024-06-10T22:41:47.582" v="10" actId="1076"/>
          <ac:spMkLst>
            <pc:docMk/>
            <pc:sldMk cId="1201617557" sldId="430"/>
            <ac:spMk id="981" creationId="{6212E941-95FE-DADD-2CBD-21D8C1C526AE}"/>
          </ac:spMkLst>
        </pc:spChg>
        <pc:spChg chg="mod">
          <ac:chgData name="Faircloth, Dan (STFC,RAL,ISIS)" userId="e167dbae-9943-4303-9257-36acfec753ab" providerId="ADAL" clId="{CB58762C-962D-4CAE-91CF-F6C840A97644}" dt="2024-06-10T23:02:06.816" v="212" actId="255"/>
          <ac:spMkLst>
            <pc:docMk/>
            <pc:sldMk cId="1201617557" sldId="430"/>
            <ac:spMk id="994" creationId="{83F2CE59-83BC-57D2-F1DB-7C111B1A13C0}"/>
          </ac:spMkLst>
        </pc:spChg>
        <pc:spChg chg="mod">
          <ac:chgData name="Faircloth, Dan (STFC,RAL,ISIS)" userId="e167dbae-9943-4303-9257-36acfec753ab" providerId="ADAL" clId="{CB58762C-962D-4CAE-91CF-F6C840A97644}" dt="2024-06-10T23:12:53.328" v="228" actId="1076"/>
          <ac:spMkLst>
            <pc:docMk/>
            <pc:sldMk cId="1201617557" sldId="430"/>
            <ac:spMk id="997" creationId="{00017D58-DB27-FABD-69C2-6BA84F2104EA}"/>
          </ac:spMkLst>
        </pc:spChg>
        <pc:grpChg chg="del">
          <ac:chgData name="Faircloth, Dan (STFC,RAL,ISIS)" userId="e167dbae-9943-4303-9257-36acfec753ab" providerId="ADAL" clId="{CB58762C-962D-4CAE-91CF-F6C840A97644}" dt="2024-06-10T23:00:49.139" v="205" actId="478"/>
          <ac:grpSpMkLst>
            <pc:docMk/>
            <pc:sldMk cId="1201617557" sldId="430"/>
            <ac:grpSpMk id="934" creationId="{5A8A820F-A093-1D9B-16DA-74C75DEABDA6}"/>
          </ac:grpSpMkLst>
        </pc:grpChg>
        <pc:grpChg chg="del">
          <ac:chgData name="Faircloth, Dan (STFC,RAL,ISIS)" userId="e167dbae-9943-4303-9257-36acfec753ab" providerId="ADAL" clId="{CB58762C-962D-4CAE-91CF-F6C840A97644}" dt="2024-06-10T23:00:58.937" v="207" actId="478"/>
          <ac:grpSpMkLst>
            <pc:docMk/>
            <pc:sldMk cId="1201617557" sldId="430"/>
            <ac:grpSpMk id="935" creationId="{424E47E9-5F0C-2FA5-AF56-A10D341386B1}"/>
          </ac:grpSpMkLst>
        </pc:grpChg>
        <pc:picChg chg="del topLvl">
          <ac:chgData name="Faircloth, Dan (STFC,RAL,ISIS)" userId="e167dbae-9943-4303-9257-36acfec753ab" providerId="ADAL" clId="{CB58762C-962D-4CAE-91CF-F6C840A97644}" dt="2024-06-10T23:00:56.409" v="206" actId="478"/>
          <ac:picMkLst>
            <pc:docMk/>
            <pc:sldMk cId="1201617557" sldId="430"/>
            <ac:picMk id="16" creationId="{37AF9B90-9DD5-4A85-044D-CDB3B5D26C6B}"/>
          </ac:picMkLst>
        </pc:picChg>
        <pc:picChg chg="mod">
          <ac:chgData name="Faircloth, Dan (STFC,RAL,ISIS)" userId="e167dbae-9943-4303-9257-36acfec753ab" providerId="ADAL" clId="{CB58762C-962D-4CAE-91CF-F6C840A97644}" dt="2024-06-10T23:01:56.573" v="211" actId="1076"/>
          <ac:picMkLst>
            <pc:docMk/>
            <pc:sldMk cId="1201617557" sldId="430"/>
            <ac:picMk id="898" creationId="{845EB5D4-41CC-C7F0-6BD4-36CDBE35CC43}"/>
          </ac:picMkLst>
        </pc:picChg>
      </pc:sldChg>
      <pc:sldChg chg="addSp modSp mod modAnim">
        <pc:chgData name="Faircloth, Dan (STFC,RAL,ISIS)" userId="e167dbae-9943-4303-9257-36acfec753ab" providerId="ADAL" clId="{CB58762C-962D-4CAE-91CF-F6C840A97644}" dt="2024-06-10T23:19:25.049" v="271" actId="20577"/>
        <pc:sldMkLst>
          <pc:docMk/>
          <pc:sldMk cId="2442652852" sldId="434"/>
        </pc:sldMkLst>
        <pc:spChg chg="add mod">
          <ac:chgData name="Faircloth, Dan (STFC,RAL,ISIS)" userId="e167dbae-9943-4303-9257-36acfec753ab" providerId="ADAL" clId="{CB58762C-962D-4CAE-91CF-F6C840A97644}" dt="2024-06-10T22:59:32.523" v="204" actId="20577"/>
          <ac:spMkLst>
            <pc:docMk/>
            <pc:sldMk cId="2442652852" sldId="434"/>
            <ac:spMk id="2" creationId="{FEFAE956-8A89-D2EE-C9FF-27E4D767ED69}"/>
          </ac:spMkLst>
        </pc:spChg>
        <pc:spChg chg="mod">
          <ac:chgData name="Faircloth, Dan (STFC,RAL,ISIS)" userId="e167dbae-9943-4303-9257-36acfec753ab" providerId="ADAL" clId="{CB58762C-962D-4CAE-91CF-F6C840A97644}" dt="2024-06-10T23:19:25.049" v="271" actId="20577"/>
          <ac:spMkLst>
            <pc:docMk/>
            <pc:sldMk cId="2442652852" sldId="434"/>
            <ac:spMk id="9" creationId="{0785032B-509D-4C3B-ADC4-1562561AEBC6}"/>
          </ac:spMkLst>
        </pc:spChg>
        <pc:spChg chg="mod">
          <ac:chgData name="Faircloth, Dan (STFC,RAL,ISIS)" userId="e167dbae-9943-4303-9257-36acfec753ab" providerId="ADAL" clId="{CB58762C-962D-4CAE-91CF-F6C840A97644}" dt="2024-06-10T22:59:15.051" v="199" actId="6549"/>
          <ac:spMkLst>
            <pc:docMk/>
            <pc:sldMk cId="2442652852" sldId="434"/>
            <ac:spMk id="12" creationId="{00000000-0000-0000-0000-000000000000}"/>
          </ac:spMkLst>
        </pc:spChg>
      </pc:sldChg>
      <pc:sldChg chg="del">
        <pc:chgData name="Faircloth, Dan (STFC,RAL,ISIS)" userId="e167dbae-9943-4303-9257-36acfec753ab" providerId="ADAL" clId="{CB58762C-962D-4CAE-91CF-F6C840A97644}" dt="2024-06-10T22:37:44.206" v="1" actId="47"/>
        <pc:sldMkLst>
          <pc:docMk/>
          <pc:sldMk cId="2784955140" sldId="4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96070" y="1738491"/>
            <a:ext cx="5902229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36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Carbon-Neutral, </a:t>
            </a:r>
          </a:p>
          <a:p>
            <a:pPr algn="ctr"/>
            <a:r>
              <a:rPr lang="en-GB" sz="36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Emission-Free,</a:t>
            </a:r>
          </a:p>
          <a:p>
            <a:pPr algn="ctr"/>
            <a:r>
              <a:rPr lang="en-GB" sz="36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 Accelerator </a:t>
            </a:r>
          </a:p>
          <a:p>
            <a:pPr algn="ctr"/>
            <a:r>
              <a:rPr lang="en-GB" sz="36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Ion Beam Analysis</a:t>
            </a:r>
            <a:endParaRPr lang="en-US" sz="36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-645856" y="5676673"/>
            <a:ext cx="6094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Dan Faircloth, Olli Tarvainen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ISIS Low Energy Beams Group</a:t>
            </a: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UKRI STFC Rutherford Appleton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1234D-0005-0CFC-EBB6-9B63880566A6}"/>
              </a:ext>
            </a:extLst>
          </p:cNvPr>
          <p:cNvSpPr txBox="1"/>
          <p:nvPr/>
        </p:nvSpPr>
        <p:spPr>
          <a:xfrm>
            <a:off x="4567845" y="5649929"/>
            <a:ext cx="43512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Taneli Kalvas, Ville Toivanen</a:t>
            </a: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Accelerator Laboratory</a:t>
            </a: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Jyväskylä, Finland</a:t>
            </a:r>
          </a:p>
        </p:txBody>
      </p:sp>
      <p:pic>
        <p:nvPicPr>
          <p:cNvPr id="9" name="Picture 4" descr="University of Jyväskylä, Finland | Study.EU">
            <a:extLst>
              <a:ext uri="{FF2B5EF4-FFF2-40B4-BE49-F238E27FC236}">
                <a16:creationId xmlns:a16="http://schemas.microsoft.com/office/drawing/2014/main" id="{6E9D285C-05B2-371A-1760-A05A10C2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15" y="4408943"/>
            <a:ext cx="2503772" cy="10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-1" y="288452"/>
            <a:ext cx="116118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to 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the platform voltage to 500 kV</a:t>
            </a:r>
          </a:p>
        </p:txBody>
      </p:sp>
      <p:graphicFrame>
        <p:nvGraphicFramePr>
          <p:cNvPr id="29" name="Table 4">
            <a:extLst>
              <a:ext uri="{FF2B5EF4-FFF2-40B4-BE49-F238E27FC236}">
                <a16:creationId xmlns:a16="http://schemas.microsoft.com/office/drawing/2014/main" id="{9FC7D5ED-BF10-45E7-86A5-3DCFF922134F}"/>
              </a:ext>
            </a:extLst>
          </p:cNvPr>
          <p:cNvGraphicFramePr>
            <a:graphicFrameLocks noGrp="1"/>
          </p:cNvGraphicFramePr>
          <p:nvPr/>
        </p:nvGraphicFramePr>
        <p:xfrm>
          <a:off x="609601" y="2026600"/>
          <a:ext cx="3333136" cy="173541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6568">
                  <a:extLst>
                    <a:ext uri="{9D8B030D-6E8A-4147-A177-3AD203B41FA5}">
                      <a16:colId xmlns:a16="http://schemas.microsoft.com/office/drawing/2014/main" val="2343857789"/>
                    </a:ext>
                  </a:extLst>
                </a:gridCol>
                <a:gridCol w="1666568">
                  <a:extLst>
                    <a:ext uri="{9D8B030D-6E8A-4147-A177-3AD203B41FA5}">
                      <a16:colId xmlns:a16="http://schemas.microsoft.com/office/drawing/2014/main" val="2100497945"/>
                    </a:ext>
                  </a:extLst>
                </a:gridCol>
              </a:tblGrid>
              <a:tr h="411579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972431"/>
                  </a:ext>
                </a:extLst>
              </a:tr>
              <a:tr h="411579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35/37</a:t>
                      </a:r>
                      <a:r>
                        <a:rPr lang="en-GB" sz="2200" dirty="0"/>
                        <a:t>Cl</a:t>
                      </a:r>
                      <a:endParaRPr lang="en-GB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3 - 6 MeV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136485"/>
                  </a:ext>
                </a:extLst>
              </a:tr>
              <a:tr h="455254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79/81</a:t>
                      </a:r>
                      <a:r>
                        <a:rPr lang="en-GB" sz="2200" dirty="0"/>
                        <a:t>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8 - 11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9311"/>
                  </a:ext>
                </a:extLst>
              </a:tr>
              <a:tr h="411579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127</a:t>
                      </a:r>
                      <a:r>
                        <a:rPr lang="en-GB" sz="2200" baseline="0" dirty="0"/>
                        <a:t>I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9 - 16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6172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7D5ED-BF10-45E7-86A5-3DCFF9221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205588"/>
              </p:ext>
            </p:extLst>
          </p:nvPr>
        </p:nvGraphicFramePr>
        <p:xfrm>
          <a:off x="6587609" y="1748788"/>
          <a:ext cx="4994790" cy="208293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4930">
                  <a:extLst>
                    <a:ext uri="{9D8B030D-6E8A-4147-A177-3AD203B41FA5}">
                      <a16:colId xmlns:a16="http://schemas.microsoft.com/office/drawing/2014/main" val="2343857789"/>
                    </a:ext>
                  </a:extLst>
                </a:gridCol>
                <a:gridCol w="1664930">
                  <a:extLst>
                    <a:ext uri="{9D8B030D-6E8A-4147-A177-3AD203B41FA5}">
                      <a16:colId xmlns:a16="http://schemas.microsoft.com/office/drawing/2014/main" val="614224809"/>
                    </a:ext>
                  </a:extLst>
                </a:gridCol>
                <a:gridCol w="1664930">
                  <a:extLst>
                    <a:ext uri="{9D8B030D-6E8A-4147-A177-3AD203B41FA5}">
                      <a16:colId xmlns:a16="http://schemas.microsoft.com/office/drawing/2014/main" val="2100497945"/>
                    </a:ext>
                  </a:extLst>
                </a:gridCol>
              </a:tblGrid>
              <a:tr h="422641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Charge</a:t>
                      </a:r>
                      <a:r>
                        <a:rPr lang="en-GB" sz="2200" baseline="0" dirty="0">
                          <a:solidFill>
                            <a:schemeClr val="tx1"/>
                          </a:solidFill>
                        </a:rPr>
                        <a:t> state</a:t>
                      </a:r>
                    </a:p>
                    <a:p>
                      <a:pPr algn="ctr"/>
                      <a:r>
                        <a:rPr lang="en-GB" sz="2200" baseline="0" dirty="0">
                          <a:solidFill>
                            <a:schemeClr val="tx1"/>
                          </a:solidFill>
                        </a:rPr>
                        <a:t>required</a:t>
                      </a:r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972431"/>
                  </a:ext>
                </a:extLst>
              </a:tr>
              <a:tr h="422641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40</a:t>
                      </a:r>
                      <a:r>
                        <a:rPr lang="en-GB" sz="2200" baseline="0" dirty="0"/>
                        <a:t>Ar</a:t>
                      </a:r>
                      <a:endParaRPr lang="en-GB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6+</a:t>
                      </a:r>
                      <a:r>
                        <a:rPr lang="en-GB" sz="2200" baseline="0" dirty="0"/>
                        <a:t> … 12+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3 - 6 MeV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136485"/>
                  </a:ext>
                </a:extLst>
              </a:tr>
              <a:tr h="467491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84</a:t>
                      </a:r>
                      <a:r>
                        <a:rPr lang="en-GB" sz="2200" dirty="0"/>
                        <a:t>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16+ … 22+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8 - 11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9311"/>
                  </a:ext>
                </a:extLst>
              </a:tr>
              <a:tr h="422641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136</a:t>
                      </a:r>
                      <a:r>
                        <a:rPr lang="en-GB" sz="2200" baseline="0" dirty="0"/>
                        <a:t>Xe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18+ … 32+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9 - 16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61729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8190272" y="4103656"/>
            <a:ext cx="2013181" cy="733815"/>
            <a:chOff x="8190272" y="4103656"/>
            <a:chExt cx="2013181" cy="733815"/>
          </a:xfrm>
        </p:grpSpPr>
        <p:sp>
          <p:nvSpPr>
            <p:cNvPr id="4" name="TextBox 3"/>
            <p:cNvSpPr txBox="1"/>
            <p:nvPr/>
          </p:nvSpPr>
          <p:spPr>
            <a:xfrm>
              <a:off x="8190272" y="4119714"/>
              <a:ext cx="20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1-10 </a:t>
              </a:r>
              <a:r>
                <a:rPr lang="en-GB" b="1" dirty="0" err="1"/>
                <a:t>pnA</a:t>
              </a:r>
              <a:r>
                <a:rPr lang="en-GB" b="1" dirty="0"/>
                <a:t> of </a:t>
              </a:r>
            </a:p>
            <a:p>
              <a:r>
                <a:rPr lang="en-GB" b="1" dirty="0"/>
                <a:t>these charge states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90273" y="4103656"/>
              <a:ext cx="2013180" cy="7338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50204" y="2094088"/>
            <a:ext cx="1459438" cy="998509"/>
            <a:chOff x="4550204" y="2094088"/>
            <a:chExt cx="1459438" cy="998509"/>
          </a:xfrm>
        </p:grpSpPr>
        <p:sp>
          <p:nvSpPr>
            <p:cNvPr id="7" name="Right Arrow 6"/>
            <p:cNvSpPr/>
            <p:nvPr/>
          </p:nvSpPr>
          <p:spPr>
            <a:xfrm>
              <a:off x="4712827" y="2696017"/>
              <a:ext cx="1134192" cy="396580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50204" y="2094088"/>
              <a:ext cx="145943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we need</a:t>
              </a:r>
              <a:endParaRPr lang="en-GB" b="1" dirty="0"/>
            </a:p>
            <a:p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04289" y="5182113"/>
            <a:ext cx="9487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We need an Electron Cyclotron Resonance (ECR) ion source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AE956-8A89-D2EE-C9FF-27E4D767ED69}"/>
              </a:ext>
            </a:extLst>
          </p:cNvPr>
          <p:cNvSpPr txBox="1"/>
          <p:nvPr/>
        </p:nvSpPr>
        <p:spPr>
          <a:xfrm>
            <a:off x="2704289" y="5614437"/>
            <a:ext cx="94877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it needs to be a permanent magnet based ion source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6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85AD63E-1508-2A41-82D6-46FCCB8976E8}"/>
              </a:ext>
            </a:extLst>
          </p:cNvPr>
          <p:cNvSpPr txBox="1"/>
          <p:nvPr/>
        </p:nvSpPr>
        <p:spPr>
          <a:xfrm>
            <a:off x="1781175" y="85328"/>
            <a:ext cx="93535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ECR ion 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11" y="854769"/>
            <a:ext cx="4619240" cy="2792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1" y="3710876"/>
            <a:ext cx="4619241" cy="2933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854769"/>
            <a:ext cx="4482108" cy="2856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3768026"/>
            <a:ext cx="4482108" cy="26864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1711" y="2228850"/>
            <a:ext cx="4670039" cy="1104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201161" y="3467100"/>
            <a:ext cx="4670039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898650" y="2549638"/>
            <a:ext cx="266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SUPERNANOGAN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59700" y="3892034"/>
            <a:ext cx="266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DECRIS-PM</a:t>
            </a:r>
          </a:p>
        </p:txBody>
      </p:sp>
    </p:spTree>
    <p:extLst>
      <p:ext uri="{BB962C8B-B14F-4D97-AF65-F5344CB8AC3E}">
        <p14:creationId xmlns:p14="http://schemas.microsoft.com/office/powerpoint/2010/main" val="13725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4816" r="15594" b="4375"/>
          <a:stretch>
            <a:fillRect/>
          </a:stretch>
        </p:blipFill>
        <p:spPr bwMode="auto">
          <a:xfrm>
            <a:off x="2473159" y="1104830"/>
            <a:ext cx="30797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6873930" y="1277812"/>
            <a:ext cx="27559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 rings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6, 7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rings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plates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auxiliary elements,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hexapole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174" y="3895724"/>
            <a:ext cx="4189412" cy="2241551"/>
          </a:xfrm>
          <a:prstGeom prst="rect">
            <a:avLst/>
          </a:prstGeom>
        </p:spPr>
      </p:pic>
      <p:pic>
        <p:nvPicPr>
          <p:cNvPr id="12" name="table"/>
          <p:cNvPicPr>
            <a:picLocks noChangeAspect="1"/>
          </p:cNvPicPr>
          <p:nvPr/>
        </p:nvPicPr>
        <p:blipFill rotWithShape="1">
          <a:blip r:embed="rId4"/>
          <a:srcRect r="52102"/>
          <a:stretch/>
        </p:blipFill>
        <p:spPr>
          <a:xfrm>
            <a:off x="2771323" y="4057173"/>
            <a:ext cx="2483422" cy="18590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71323" y="4852008"/>
            <a:ext cx="1970798" cy="269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771323" y="5585637"/>
            <a:ext cx="1970798" cy="269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042633" y="6146062"/>
            <a:ext cx="441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525 kg of PM material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AD63E-1508-2A41-82D6-46FCCB8976E8}"/>
              </a:ext>
            </a:extLst>
          </p:cNvPr>
          <p:cNvSpPr txBox="1"/>
          <p:nvPr/>
        </p:nvSpPr>
        <p:spPr>
          <a:xfrm>
            <a:off x="1781175" y="85328"/>
            <a:ext cx="93535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ECR Ion Source</a:t>
            </a:r>
          </a:p>
        </p:txBody>
      </p:sp>
    </p:spTree>
    <p:extLst>
      <p:ext uri="{BB962C8B-B14F-4D97-AF65-F5344CB8AC3E}">
        <p14:creationId xmlns:p14="http://schemas.microsoft.com/office/powerpoint/2010/main" val="2756111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85AD63E-1508-2A41-82D6-46FCCB8976E8}"/>
              </a:ext>
            </a:extLst>
          </p:cNvPr>
          <p:cNvSpPr txBox="1"/>
          <p:nvPr/>
        </p:nvSpPr>
        <p:spPr>
          <a:xfrm>
            <a:off x="1405794" y="132715"/>
            <a:ext cx="1004671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permanent magnet ECRIS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" y="1214983"/>
            <a:ext cx="5488284" cy="34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54" y="1964321"/>
            <a:ext cx="6590303" cy="263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97117" y="3395330"/>
            <a:ext cx="1410586" cy="269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44409" y="5062796"/>
            <a:ext cx="396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approx. £1M</a:t>
            </a:r>
          </a:p>
        </p:txBody>
      </p:sp>
    </p:spTree>
    <p:extLst>
      <p:ext uri="{BB962C8B-B14F-4D97-AF65-F5344CB8AC3E}">
        <p14:creationId xmlns:p14="http://schemas.microsoft.com/office/powerpoint/2010/main" val="3758251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E6AD9030-D4BF-4F25-97E5-9CCB0042C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" b="1113"/>
          <a:stretch/>
        </p:blipFill>
        <p:spPr>
          <a:xfrm>
            <a:off x="1056228" y="1101766"/>
            <a:ext cx="10083405" cy="4021050"/>
          </a:xfrm>
          <a:prstGeom prst="rect">
            <a:avLst/>
          </a:prstGeom>
        </p:spPr>
      </p:pic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356946" y="5219598"/>
            <a:ext cx="10641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Novel quadrupole minimum-B structure</a:t>
            </a:r>
          </a:p>
          <a:p>
            <a:r>
              <a:rPr lang="fi-FI" sz="3600" b="1" dirty="0"/>
              <a:t>				160 kg of PM material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1" y="121854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1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-258302" y="18648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345"/>
          <a:stretch/>
        </p:blipFill>
        <p:spPr>
          <a:xfrm>
            <a:off x="0" y="931521"/>
            <a:ext cx="9349950" cy="6213877"/>
          </a:xfrm>
          <a:prstGeom prst="rect">
            <a:avLst/>
          </a:prstGeom>
        </p:spPr>
      </p:pic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9950" y="1593129"/>
            <a:ext cx="2583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b="1" dirty="0"/>
              <a:t>CUBE-ECRIS</a:t>
            </a:r>
          </a:p>
          <a:p>
            <a:pPr marL="342900" indent="-342900">
              <a:buAutoNum type="arabicParenBoth"/>
            </a:pPr>
            <a:r>
              <a:rPr lang="en-GB" b="1" dirty="0"/>
              <a:t>Electrostatic quadrupole doublet</a:t>
            </a:r>
          </a:p>
          <a:p>
            <a:pPr marL="342900" indent="-342900">
              <a:buAutoNum type="arabicParenBoth"/>
            </a:pPr>
            <a:r>
              <a:rPr lang="en-GB" b="1" dirty="0"/>
              <a:t>m/q-analysis magnet </a:t>
            </a:r>
          </a:p>
          <a:p>
            <a:r>
              <a:rPr lang="en-GB" b="1" dirty="0"/>
              <a:t>(4) Faraday cup</a:t>
            </a:r>
          </a:p>
          <a:p>
            <a:r>
              <a:rPr lang="en-GB" b="1" dirty="0"/>
              <a:t>(5) Emittance scanner</a:t>
            </a:r>
          </a:p>
        </p:txBody>
      </p:sp>
    </p:spTree>
    <p:extLst>
      <p:ext uri="{BB962C8B-B14F-4D97-AF65-F5344CB8AC3E}">
        <p14:creationId xmlns:p14="http://schemas.microsoft.com/office/powerpoint/2010/main" val="313097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737934" y="1015350"/>
            <a:ext cx="1087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Argon charge state distribution with 15-nitrogen buffer gas to measure Ar</a:t>
            </a:r>
            <a:r>
              <a:rPr lang="fi-FI" b="1" baseline="30000" dirty="0"/>
              <a:t>12+</a:t>
            </a:r>
            <a:r>
              <a:rPr lang="fi-FI" b="1" dirty="0"/>
              <a:t> without overlapping buffer gas ions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1405"/>
              </p:ext>
            </p:extLst>
          </p:nvPr>
        </p:nvGraphicFramePr>
        <p:xfrm>
          <a:off x="7071004" y="1723279"/>
          <a:ext cx="4501563" cy="3337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00521">
                  <a:extLst>
                    <a:ext uri="{9D8B030D-6E8A-4147-A177-3AD203B41FA5}">
                      <a16:colId xmlns:a16="http://schemas.microsoft.com/office/drawing/2014/main" val="2647925815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118081936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649344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Charge</a:t>
                      </a:r>
                      <a:r>
                        <a:rPr lang="en-GB" sz="1800" baseline="0" dirty="0"/>
                        <a:t> state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Current</a:t>
                      </a:r>
                      <a:r>
                        <a:rPr lang="en-GB" sz="1800" baseline="0" dirty="0"/>
                        <a:t> [</a:t>
                      </a:r>
                      <a:r>
                        <a:rPr lang="en-GB" sz="1800" baseline="0" dirty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800" baseline="0" dirty="0"/>
                        <a:t>A]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Flux [</a:t>
                      </a:r>
                      <a:r>
                        <a:rPr lang="en-GB" sz="1800" dirty="0" err="1"/>
                        <a:t>pnA</a:t>
                      </a:r>
                      <a:r>
                        <a:rPr lang="en-GB" sz="1800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5+</a:t>
                      </a:r>
                      <a:endParaRPr lang="en-GB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058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7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9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513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26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57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5759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3" y="1731377"/>
            <a:ext cx="6169031" cy="4089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3058" y="2081077"/>
            <a:ext cx="1818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12 kV source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5F4F6-E7A3-4AD4-1823-2CE455A874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0753" y="5589356"/>
            <a:ext cx="912102" cy="894089"/>
          </a:xfrm>
          <a:prstGeom prst="rect">
            <a:avLst/>
          </a:prstGeom>
        </p:spPr>
      </p:pic>
      <p:sp>
        <p:nvSpPr>
          <p:cNvPr id="10" name="Tekstiruutu 5">
            <a:extLst>
              <a:ext uri="{FF2B5EF4-FFF2-40B4-BE49-F238E27FC236}">
                <a16:creationId xmlns:a16="http://schemas.microsoft.com/office/drawing/2014/main" id="{02F5F8B6-4FBC-2E07-D135-CA26F80CD8E8}"/>
              </a:ext>
            </a:extLst>
          </p:cNvPr>
          <p:cNvSpPr txBox="1"/>
          <p:nvPr/>
        </p:nvSpPr>
        <p:spPr>
          <a:xfrm>
            <a:off x="8107875" y="5589356"/>
            <a:ext cx="1938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TOF ERDA suitable</a:t>
            </a:r>
          </a:p>
          <a:p>
            <a:r>
              <a:rPr lang="fi-FI" b="1" dirty="0"/>
              <a:t>@ 500 kV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93B249-2BF0-A6F3-C243-87A60A673B05}"/>
              </a:ext>
            </a:extLst>
          </p:cNvPr>
          <p:cNvSpPr/>
          <p:nvPr/>
        </p:nvSpPr>
        <p:spPr>
          <a:xfrm>
            <a:off x="10215797" y="4639508"/>
            <a:ext cx="1348322" cy="516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56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213144" y="1099195"/>
            <a:ext cx="542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Krypton (enriched 84-isotope) charge state distribution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900648"/>
              </p:ext>
            </p:extLst>
          </p:nvPr>
        </p:nvGraphicFramePr>
        <p:xfrm>
          <a:off x="7071004" y="2441667"/>
          <a:ext cx="4501563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00521">
                  <a:extLst>
                    <a:ext uri="{9D8B030D-6E8A-4147-A177-3AD203B41FA5}">
                      <a16:colId xmlns:a16="http://schemas.microsoft.com/office/drawing/2014/main" val="2647925815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118081936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649344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Charge</a:t>
                      </a:r>
                      <a:r>
                        <a:rPr lang="en-GB" sz="1800" baseline="0" dirty="0"/>
                        <a:t> state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Current</a:t>
                      </a:r>
                      <a:r>
                        <a:rPr lang="en-GB" sz="1800" baseline="0" dirty="0"/>
                        <a:t> [</a:t>
                      </a:r>
                      <a:r>
                        <a:rPr lang="en-GB" sz="1800" baseline="0" dirty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800" baseline="0" dirty="0"/>
                        <a:t>A]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Flux [</a:t>
                      </a:r>
                      <a:r>
                        <a:rPr lang="en-GB" sz="1800" dirty="0" err="1"/>
                        <a:t>pnA</a:t>
                      </a:r>
                      <a:r>
                        <a:rPr lang="en-GB" sz="1800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17+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7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18+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9965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0" y="1723279"/>
            <a:ext cx="5858059" cy="3920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3F640-A1EC-6DCF-3D49-2E122D2C39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9678" y="5341598"/>
            <a:ext cx="912102" cy="894089"/>
          </a:xfrm>
          <a:prstGeom prst="rect">
            <a:avLst/>
          </a:prstGeom>
        </p:spPr>
      </p:pic>
      <p:sp>
        <p:nvSpPr>
          <p:cNvPr id="4" name="Tekstiruutu 5">
            <a:extLst>
              <a:ext uri="{FF2B5EF4-FFF2-40B4-BE49-F238E27FC236}">
                <a16:creationId xmlns:a16="http://schemas.microsoft.com/office/drawing/2014/main" id="{253E45BD-CC17-072C-301C-18751957E1E9}"/>
              </a:ext>
            </a:extLst>
          </p:cNvPr>
          <p:cNvSpPr txBox="1"/>
          <p:nvPr/>
        </p:nvSpPr>
        <p:spPr>
          <a:xfrm>
            <a:off x="8058255" y="5142312"/>
            <a:ext cx="1938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TOF ERDA suitable</a:t>
            </a:r>
          </a:p>
          <a:p>
            <a:r>
              <a:rPr lang="fi-FI" b="1" dirty="0"/>
              <a:t>@ 500 kV</a:t>
            </a:r>
          </a:p>
          <a:p>
            <a:r>
              <a:rPr lang="fi-FI" b="1" dirty="0"/>
              <a:t>(9.5 MeV)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9995F6-16CA-94A9-2E43-F0A746B1F979}"/>
              </a:ext>
            </a:extLst>
          </p:cNvPr>
          <p:cNvSpPr/>
          <p:nvPr/>
        </p:nvSpPr>
        <p:spPr>
          <a:xfrm>
            <a:off x="10155738" y="3457597"/>
            <a:ext cx="1348322" cy="516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231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160206" y="1099195"/>
            <a:ext cx="539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Xenon (enriched 136-isotope) charge state distribution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37847"/>
              </p:ext>
            </p:extLst>
          </p:nvPr>
        </p:nvGraphicFramePr>
        <p:xfrm>
          <a:off x="7080836" y="1773073"/>
          <a:ext cx="4501563" cy="2966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00521">
                  <a:extLst>
                    <a:ext uri="{9D8B030D-6E8A-4147-A177-3AD203B41FA5}">
                      <a16:colId xmlns:a16="http://schemas.microsoft.com/office/drawing/2014/main" val="2647925815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118081936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649344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Charge</a:t>
                      </a:r>
                      <a:r>
                        <a:rPr lang="en-GB" sz="1800" baseline="0" dirty="0"/>
                        <a:t> state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Current</a:t>
                      </a:r>
                      <a:r>
                        <a:rPr lang="en-GB" sz="1800" baseline="0" dirty="0"/>
                        <a:t> [</a:t>
                      </a:r>
                      <a:r>
                        <a:rPr lang="en-GB" sz="1800" baseline="0" dirty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800" baseline="0" dirty="0"/>
                        <a:t>A]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Flux [</a:t>
                      </a:r>
                      <a:r>
                        <a:rPr lang="en-GB" sz="1800" dirty="0" err="1"/>
                        <a:t>pnA</a:t>
                      </a:r>
                      <a:r>
                        <a:rPr lang="en-GB" sz="1800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18+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7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23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69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54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22*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9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24+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449723"/>
                  </a:ext>
                </a:extLst>
              </a:tr>
            </a:tbl>
          </a:graphicData>
        </a:graphic>
      </p:graphicFrame>
      <p:sp>
        <p:nvSpPr>
          <p:cNvPr id="11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7071004" y="1339816"/>
            <a:ext cx="231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*Enriched 131-isotope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3" y="1723279"/>
            <a:ext cx="6173039" cy="406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BF157-EDC7-E7D3-1226-6A6C298A3D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9678" y="5341598"/>
            <a:ext cx="912102" cy="894089"/>
          </a:xfrm>
          <a:prstGeom prst="rect">
            <a:avLst/>
          </a:prstGeom>
        </p:spPr>
      </p:pic>
      <p:sp>
        <p:nvSpPr>
          <p:cNvPr id="4" name="Tekstiruutu 5">
            <a:extLst>
              <a:ext uri="{FF2B5EF4-FFF2-40B4-BE49-F238E27FC236}">
                <a16:creationId xmlns:a16="http://schemas.microsoft.com/office/drawing/2014/main" id="{E725CEDC-DCC2-D920-905E-21A508274895}"/>
              </a:ext>
            </a:extLst>
          </p:cNvPr>
          <p:cNvSpPr txBox="1"/>
          <p:nvPr/>
        </p:nvSpPr>
        <p:spPr>
          <a:xfrm>
            <a:off x="8058255" y="5142312"/>
            <a:ext cx="1938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TOF ERDA suitable</a:t>
            </a:r>
          </a:p>
          <a:p>
            <a:r>
              <a:rPr lang="fi-FI" b="1" dirty="0"/>
              <a:t>@ 500 kV</a:t>
            </a:r>
          </a:p>
          <a:p>
            <a:r>
              <a:rPr lang="fi-FI" b="1" dirty="0"/>
              <a:t>(12 MeV)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B6EF07-6FF1-9816-80C2-B811B42CE889}"/>
              </a:ext>
            </a:extLst>
          </p:cNvPr>
          <p:cNvSpPr/>
          <p:nvPr/>
        </p:nvSpPr>
        <p:spPr>
          <a:xfrm>
            <a:off x="10215797" y="4277839"/>
            <a:ext cx="1348322" cy="516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4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320668" y="1250260"/>
            <a:ext cx="115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One possibility to increase the beam currents of high charge state Kr and Xe beams is to increase the microwave power.</a:t>
            </a:r>
          </a:p>
          <a:p>
            <a:r>
              <a:rPr lang="fi-FI" b="1" dirty="0"/>
              <a:t>The high charge state currents are power limited as shown here for argon.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98" y="2128253"/>
            <a:ext cx="7632201" cy="37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6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IS aerial image">
            <a:extLst>
              <a:ext uri="{FF2B5EF4-FFF2-40B4-BE49-F238E27FC236}">
                <a16:creationId xmlns:a16="http://schemas.microsoft.com/office/drawing/2014/main" id="{C156CF46-C66A-FB2B-9149-82916BF3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9287"/>
            <a:ext cx="12192000" cy="36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ED8163E-0180-9CCC-6A0D-F132CA7D9096}"/>
              </a:ext>
            </a:extLst>
          </p:cNvPr>
          <p:cNvSpPr txBox="1"/>
          <p:nvPr/>
        </p:nvSpPr>
        <p:spPr>
          <a:xfrm>
            <a:off x="150829" y="164266"/>
            <a:ext cx="1193433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accelerators traditionally use a lot of power… 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69FA098-A809-8D12-057C-91D9FFE4B11A}"/>
              </a:ext>
            </a:extLst>
          </p:cNvPr>
          <p:cNvSpPr txBox="1"/>
          <p:nvPr/>
        </p:nvSpPr>
        <p:spPr>
          <a:xfrm>
            <a:off x="126476" y="1705867"/>
            <a:ext cx="56749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uses approximately 11 MW</a:t>
            </a:r>
          </a:p>
          <a:p>
            <a:r>
              <a:rPr lang="en-US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produce a 160 kW proton beam </a:t>
            </a:r>
          </a:p>
          <a:p>
            <a:r>
              <a:rPr lang="en-US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(which is then dumped into the targets!)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FBF9D7-9D57-9BB8-3CB8-243869DB75B9}"/>
              </a:ext>
            </a:extLst>
          </p:cNvPr>
          <p:cNvSpPr/>
          <p:nvPr/>
        </p:nvSpPr>
        <p:spPr>
          <a:xfrm>
            <a:off x="9624767" y="3189287"/>
            <a:ext cx="1809947" cy="999241"/>
          </a:xfrm>
          <a:prstGeom prst="ellipse">
            <a:avLst/>
          </a:prstGeom>
          <a:noFill/>
          <a:ln w="57150">
            <a:solidFill>
              <a:srgbClr val="E94D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1BD73F4B-45FF-49CC-E6F9-A5F2B0B39357}"/>
              </a:ext>
            </a:extLst>
          </p:cNvPr>
          <p:cNvSpPr/>
          <p:nvPr/>
        </p:nvSpPr>
        <p:spPr>
          <a:xfrm>
            <a:off x="10147954" y="2124058"/>
            <a:ext cx="895547" cy="106522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E06088F-9F93-1F63-0E5B-B72888767E59}"/>
              </a:ext>
            </a:extLst>
          </p:cNvPr>
          <p:cNvSpPr txBox="1"/>
          <p:nvPr/>
        </p:nvSpPr>
        <p:spPr>
          <a:xfrm>
            <a:off x="7129806" y="923275"/>
            <a:ext cx="491136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solution is to build a communal heating system that can be switched off when ISIS is running</a:t>
            </a:r>
          </a:p>
        </p:txBody>
      </p:sp>
    </p:spTree>
    <p:extLst>
      <p:ext uri="{BB962C8B-B14F-4D97-AF65-F5344CB8AC3E}">
        <p14:creationId xmlns:p14="http://schemas.microsoft.com/office/powerpoint/2010/main" val="341656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320668" y="1250260"/>
            <a:ext cx="115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One possibility to increase the beam currents of high charge state Kr and Xe beams is to increase the microwave power.</a:t>
            </a:r>
          </a:p>
          <a:p>
            <a:r>
              <a:rPr lang="fi-FI" b="1" dirty="0"/>
              <a:t>The high charge state currents are power limited as shown here for krypton (enriched </a:t>
            </a:r>
            <a:r>
              <a:rPr lang="fi-FI" b="1" baseline="30000" dirty="0"/>
              <a:t>84</a:t>
            </a:r>
            <a:r>
              <a:rPr lang="fi-FI" b="1" dirty="0"/>
              <a:t>Kr isotope).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208" y="2112487"/>
            <a:ext cx="7697578" cy="37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4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320668" y="1250260"/>
            <a:ext cx="115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One possibility to increase the beam currents of high charge state Kr and Xe beams is to increase the microwave power.</a:t>
            </a:r>
          </a:p>
          <a:p>
            <a:r>
              <a:rPr lang="fi-FI" b="1" dirty="0"/>
              <a:t>The high charge state currents are power limited as shown here for xenon (enriched </a:t>
            </a:r>
            <a:r>
              <a:rPr lang="fi-FI" b="1" baseline="30000" dirty="0"/>
              <a:t>131</a:t>
            </a:r>
            <a:r>
              <a:rPr lang="fi-FI" b="1" dirty="0"/>
              <a:t>Xe isotope).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95" y="1983049"/>
            <a:ext cx="8193804" cy="40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0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-258302" y="18648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345"/>
          <a:stretch/>
        </p:blipFill>
        <p:spPr>
          <a:xfrm>
            <a:off x="0" y="931521"/>
            <a:ext cx="9349950" cy="6213877"/>
          </a:xfrm>
          <a:prstGeom prst="rect">
            <a:avLst/>
          </a:prstGeom>
        </p:spPr>
      </p:pic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9950" y="1593129"/>
            <a:ext cx="2583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b="1" dirty="0"/>
              <a:t>CUBE-ECRIS</a:t>
            </a:r>
          </a:p>
          <a:p>
            <a:pPr marL="342900" indent="-342900">
              <a:buAutoNum type="arabicParenBoth"/>
            </a:pPr>
            <a:r>
              <a:rPr lang="en-GB" b="1" dirty="0"/>
              <a:t>Electrostatic quadrupole doublet</a:t>
            </a:r>
          </a:p>
          <a:p>
            <a:pPr marL="342900" indent="-342900">
              <a:buAutoNum type="arabicParenBoth"/>
            </a:pPr>
            <a:r>
              <a:rPr lang="en-GB" b="1" dirty="0"/>
              <a:t>m/q-analysis magnet </a:t>
            </a:r>
          </a:p>
          <a:p>
            <a:r>
              <a:rPr lang="en-GB" b="1" dirty="0"/>
              <a:t>(4) Faraday cup</a:t>
            </a:r>
          </a:p>
          <a:p>
            <a:r>
              <a:rPr lang="en-GB" b="1" dirty="0"/>
              <a:t>(5) Emittance scanner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F3F535-B0CF-F97F-2061-7386C2A82AB8}"/>
              </a:ext>
            </a:extLst>
          </p:cNvPr>
          <p:cNvSpPr/>
          <p:nvPr/>
        </p:nvSpPr>
        <p:spPr>
          <a:xfrm>
            <a:off x="3117273" y="1191491"/>
            <a:ext cx="2590800" cy="24522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122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688659-2C9E-5AB6-89EC-BF75EBED5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60"/>
          <a:stretch/>
        </p:blipFill>
        <p:spPr>
          <a:xfrm>
            <a:off x="5327664" y="923073"/>
            <a:ext cx="6050704" cy="597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360EB0-CCAD-A223-2591-01A39A1F8E03}"/>
              </a:ext>
            </a:extLst>
          </p:cNvPr>
          <p:cNvSpPr/>
          <p:nvPr/>
        </p:nvSpPr>
        <p:spPr>
          <a:xfrm>
            <a:off x="-152400" y="5347855"/>
            <a:ext cx="3695521" cy="17733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7568843-17EF-43FD-BA11-39DB2F7CA411}"/>
              </a:ext>
            </a:extLst>
          </p:cNvPr>
          <p:cNvSpPr txBox="1"/>
          <p:nvPr/>
        </p:nvSpPr>
        <p:spPr>
          <a:xfrm>
            <a:off x="0" y="144855"/>
            <a:ext cx="121618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field permanent magnet dipole for charge state selection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1883364"/>
            <a:ext cx="11166764" cy="2504200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BB65C3F9-E365-4CCE-7FB6-A8BB9CB0D016}"/>
              </a:ext>
            </a:extLst>
          </p:cNvPr>
          <p:cNvSpPr txBox="1"/>
          <p:nvPr/>
        </p:nvSpPr>
        <p:spPr>
          <a:xfrm>
            <a:off x="-268528" y="980036"/>
            <a:ext cx="344350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</a:t>
            </a:r>
          </a:p>
        </p:txBody>
      </p:sp>
      <p:pic>
        <p:nvPicPr>
          <p:cNvPr id="6" name="Picture 2" descr="UKRI_STFC_ISIS_NEUTRON_MUON_SOURCE_RGB">
            <a:extLst>
              <a:ext uri="{FF2B5EF4-FFF2-40B4-BE49-F238E27FC236}">
                <a16:creationId xmlns:a16="http://schemas.microsoft.com/office/drawing/2014/main" id="{8285DBA9-32F1-2AB0-9052-C72749EF1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5" y="5099017"/>
            <a:ext cx="2343674" cy="12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KRI_STFC_ASTEC_RGB">
            <a:extLst>
              <a:ext uri="{FF2B5EF4-FFF2-40B4-BE49-F238E27FC236}">
                <a16:creationId xmlns:a16="http://schemas.microsoft.com/office/drawing/2014/main" id="{C8875F5B-3F6C-7847-FA16-265E965C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844" y="5168643"/>
            <a:ext cx="2813771" cy="12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UKRI_STFC_TECHNOLOGY_RGB">
            <a:extLst>
              <a:ext uri="{FF2B5EF4-FFF2-40B4-BE49-F238E27FC236}">
                <a16:creationId xmlns:a16="http://schemas.microsoft.com/office/drawing/2014/main" id="{2B4D68E9-96F8-9891-C6C2-7B782497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14" y="5115289"/>
            <a:ext cx="2813771" cy="12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5">
            <a:extLst>
              <a:ext uri="{FF2B5EF4-FFF2-40B4-BE49-F238E27FC236}">
                <a16:creationId xmlns:a16="http://schemas.microsoft.com/office/drawing/2014/main" id="{FA4561FA-FDE8-C4A2-8EF2-D06434C0108C}"/>
              </a:ext>
            </a:extLst>
          </p:cNvPr>
          <p:cNvSpPr txBox="1"/>
          <p:nvPr/>
        </p:nvSpPr>
        <p:spPr>
          <a:xfrm>
            <a:off x="460497" y="6262754"/>
            <a:ext cx="301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Physics design and simulation</a:t>
            </a:r>
          </a:p>
        </p:txBody>
      </p:sp>
      <p:sp>
        <p:nvSpPr>
          <p:cNvPr id="10" name="Tekstiruutu 5">
            <a:extLst>
              <a:ext uri="{FF2B5EF4-FFF2-40B4-BE49-F238E27FC236}">
                <a16:creationId xmlns:a16="http://schemas.microsoft.com/office/drawing/2014/main" id="{DEE39957-331C-460E-9F5E-5B9C5646CF03}"/>
              </a:ext>
            </a:extLst>
          </p:cNvPr>
          <p:cNvSpPr txBox="1"/>
          <p:nvPr/>
        </p:nvSpPr>
        <p:spPr>
          <a:xfrm>
            <a:off x="4113181" y="6262754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Engineering design and assembly</a:t>
            </a:r>
          </a:p>
        </p:txBody>
      </p:sp>
      <p:sp>
        <p:nvSpPr>
          <p:cNvPr id="11" name="Tekstiruutu 5">
            <a:extLst>
              <a:ext uri="{FF2B5EF4-FFF2-40B4-BE49-F238E27FC236}">
                <a16:creationId xmlns:a16="http://schemas.microsoft.com/office/drawing/2014/main" id="{BB161A28-562F-AD7B-ADBB-A87CF7CB0188}"/>
              </a:ext>
            </a:extLst>
          </p:cNvPr>
          <p:cNvSpPr txBox="1"/>
          <p:nvPr/>
        </p:nvSpPr>
        <p:spPr>
          <a:xfrm>
            <a:off x="8084606" y="6262754"/>
            <a:ext cx="344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Field measurement and validation</a:t>
            </a:r>
          </a:p>
        </p:txBody>
      </p:sp>
      <p:pic>
        <p:nvPicPr>
          <p:cNvPr id="14" name="Picture 4" descr="UKRI_STFC_ASTEC_RGB">
            <a:extLst>
              <a:ext uri="{FF2B5EF4-FFF2-40B4-BE49-F238E27FC236}">
                <a16:creationId xmlns:a16="http://schemas.microsoft.com/office/drawing/2014/main" id="{A0003571-B8D7-4F1A-1789-2305CAE42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18"/>
          <a:stretch/>
        </p:blipFill>
        <p:spPr bwMode="auto">
          <a:xfrm>
            <a:off x="2425726" y="786635"/>
            <a:ext cx="2813771" cy="7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59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97568843-17EF-43FD-BA11-39DB2F7CA411}"/>
              </a:ext>
            </a:extLst>
          </p:cNvPr>
          <p:cNvSpPr txBox="1"/>
          <p:nvPr/>
        </p:nvSpPr>
        <p:spPr>
          <a:xfrm>
            <a:off x="0" y="248102"/>
            <a:ext cx="121618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field permanent magnet dipole for charge state selection</a:t>
            </a:r>
          </a:p>
        </p:txBody>
      </p:sp>
      <p:sp>
        <p:nvSpPr>
          <p:cNvPr id="13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70143" y="4185174"/>
            <a:ext cx="4256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Perfect match between simulation and</a:t>
            </a:r>
          </a:p>
          <a:p>
            <a:r>
              <a:rPr lang="fi-FI" b="1" dirty="0"/>
              <a:t>measured field with varying tuner 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43" y="1601455"/>
            <a:ext cx="3641569" cy="2461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24" y="1601455"/>
            <a:ext cx="7474063" cy="2467166"/>
          </a:xfrm>
          <a:prstGeom prst="rect">
            <a:avLst/>
          </a:prstGeom>
        </p:spPr>
      </p:pic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6221738" y="4185173"/>
            <a:ext cx="5725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Excelllent field uniformity radially across the magnet pole,</a:t>
            </a:r>
          </a:p>
          <a:p>
            <a:r>
              <a:rPr lang="fi-FI" b="1" dirty="0">
                <a:sym typeface="Symbol" panose="05050102010706020507" pitchFamily="18" charset="2"/>
              </a:rPr>
              <a:t>B/B &lt; 5x10^</a:t>
            </a:r>
            <a:r>
              <a:rPr lang="fi-FI" b="1" baseline="30000" dirty="0">
                <a:sym typeface="Symbol" panose="05050102010706020507" pitchFamily="18" charset="2"/>
              </a:rPr>
              <a:t>-4</a:t>
            </a:r>
            <a:r>
              <a:rPr lang="fi-FI" b="1" dirty="0">
                <a:sym typeface="Symbol" panose="05050102010706020507" pitchFamily="18" charset="2"/>
              </a:rPr>
              <a:t> (the specification is 1x10</a:t>
            </a:r>
            <a:r>
              <a:rPr lang="fi-FI" b="1" baseline="30000" dirty="0">
                <a:sym typeface="Symbol" panose="05050102010706020507" pitchFamily="18" charset="2"/>
              </a:rPr>
              <a:t>-3</a:t>
            </a:r>
            <a:r>
              <a:rPr lang="fi-FI" b="1" dirty="0">
                <a:sym typeface="Symbol" panose="05050102010706020507" pitchFamily="18" charset="2"/>
              </a:rPr>
              <a:t>)</a:t>
            </a:r>
            <a:endParaRPr lang="fi-FI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4426308" y="4958342"/>
            <a:ext cx="8090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Other potential applications of the magnet: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accelerator based nuclear 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accelerator mass spectrometry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isotope separation</a:t>
            </a:r>
          </a:p>
        </p:txBody>
      </p:sp>
    </p:spTree>
    <p:extLst>
      <p:ext uri="{BB962C8B-B14F-4D97-AF65-F5344CB8AC3E}">
        <p14:creationId xmlns:p14="http://schemas.microsoft.com/office/powerpoint/2010/main" val="22936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8" y="-176979"/>
            <a:ext cx="9379972" cy="703497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beam transport tests with the PM dipole – May 2024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38415" y="172401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PM dipole magnet</a:t>
            </a:r>
          </a:p>
        </p:txBody>
      </p:sp>
      <p:pic>
        <p:nvPicPr>
          <p:cNvPr id="3" name="Picture 4" descr="University of Jyväskylä, Finland | Study.EU">
            <a:extLst>
              <a:ext uri="{FF2B5EF4-FFF2-40B4-BE49-F238E27FC236}">
                <a16:creationId xmlns:a16="http://schemas.microsoft.com/office/drawing/2014/main" id="{F6A6918C-B90A-4519-084C-A352EBB3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9" y="4585855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01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beam transport tests with the PM dipole – May 2024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8" y="1598634"/>
            <a:ext cx="5986309" cy="3995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045" y="1598634"/>
            <a:ext cx="6069286" cy="39956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7916" y="122930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Argon beam currents in </a:t>
            </a:r>
            <a:r>
              <a:rPr lang="en-GB" b="1" dirty="0">
                <a:sym typeface="Symbol" panose="05050102010706020507" pitchFamily="18" charset="2"/>
              </a:rPr>
              <a:t>A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62952" y="1229302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Argon beam currents in </a:t>
            </a:r>
            <a:r>
              <a:rPr lang="en-GB" b="1" dirty="0" err="1">
                <a:sym typeface="Symbol" panose="05050102010706020507" pitchFamily="18" charset="2"/>
              </a:rPr>
              <a:t>pnA</a:t>
            </a:r>
            <a:endParaRPr lang="en-GB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AEDB7A-B99B-292E-0A25-37545F97D352}"/>
              </a:ext>
            </a:extLst>
          </p:cNvPr>
          <p:cNvSpPr/>
          <p:nvPr/>
        </p:nvSpPr>
        <p:spPr>
          <a:xfrm>
            <a:off x="9650301" y="3376688"/>
            <a:ext cx="612380" cy="516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98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beam transport tests with the PM dipole – May 2024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870" y="1671754"/>
            <a:ext cx="60616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Argon beam currents are lower than with the electromagnet </a:t>
            </a:r>
          </a:p>
          <a:p>
            <a:endParaRPr lang="en-GB" b="1" dirty="0"/>
          </a:p>
          <a:p>
            <a:r>
              <a:rPr lang="en-GB" b="1" dirty="0"/>
              <a:t>This is due to lack of optimisation:</a:t>
            </a:r>
          </a:p>
          <a:p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/>
              <a:t>No double frequency heating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Higher than normal drain current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Beam losses due to severe extraction misalignment</a:t>
            </a:r>
          </a:p>
          <a:p>
            <a:pPr marL="285750" indent="-285750">
              <a:buFontTx/>
              <a:buChar char="-"/>
            </a:pPr>
            <a:endParaRPr lang="en-GB" b="1" dirty="0"/>
          </a:p>
          <a:p>
            <a:r>
              <a:rPr lang="en-GB" b="1" dirty="0"/>
              <a:t>Beam transport simulations of the whole LEBT to confirm </a:t>
            </a:r>
          </a:p>
          <a:p>
            <a:r>
              <a:rPr lang="en-GB" b="1" dirty="0"/>
              <a:t>the effect on total transmission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9" b="33764"/>
          <a:stretch/>
        </p:blipFill>
        <p:spPr>
          <a:xfrm rot="-60000">
            <a:off x="6768895" y="1561838"/>
            <a:ext cx="5143500" cy="2703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67241" y="2857030"/>
            <a:ext cx="1152040" cy="129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187070" y="1520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98529" y="4603157"/>
            <a:ext cx="566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Puller electrode offset and rotation </a:t>
            </a:r>
            <a:r>
              <a:rPr lang="en-GB" b="1" dirty="0" err="1"/>
              <a:t>wrt</a:t>
            </a:r>
            <a:r>
              <a:rPr lang="en-GB" b="1" dirty="0"/>
              <a:t> the extraction slit</a:t>
            </a:r>
          </a:p>
        </p:txBody>
      </p:sp>
    </p:spTree>
    <p:extLst>
      <p:ext uri="{BB962C8B-B14F-4D97-AF65-F5344CB8AC3E}">
        <p14:creationId xmlns:p14="http://schemas.microsoft.com/office/powerpoint/2010/main" val="3536986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beam transport tests with the PM dipole – May 2024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9" b="33764"/>
          <a:stretch/>
        </p:blipFill>
        <p:spPr>
          <a:xfrm rot="-60000">
            <a:off x="288352" y="1746504"/>
            <a:ext cx="5143500" cy="2703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6698" y="3041696"/>
            <a:ext cx="1152040" cy="1291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187070" y="1520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7986" y="4787823"/>
            <a:ext cx="566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Puller electrode offset and rotation </a:t>
            </a:r>
            <a:r>
              <a:rPr lang="en-GB" b="1" dirty="0" err="1"/>
              <a:t>wrt</a:t>
            </a:r>
            <a:r>
              <a:rPr lang="en-GB" b="1" dirty="0"/>
              <a:t> the extraction slit</a:t>
            </a:r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28" y="833582"/>
            <a:ext cx="2868417" cy="28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97" y="3661842"/>
            <a:ext cx="3194677" cy="24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821147" y="3075939"/>
            <a:ext cx="1161289" cy="641637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632187" y="6098368"/>
            <a:ext cx="4762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Asymmetric beam losses in the puller electrode </a:t>
            </a:r>
          </a:p>
          <a:p>
            <a:pPr algn="ctr"/>
            <a:r>
              <a:rPr lang="en-GB" b="1" dirty="0"/>
              <a:t>and poor quality beam into the LEBT</a:t>
            </a:r>
          </a:p>
        </p:txBody>
      </p:sp>
    </p:spTree>
    <p:extLst>
      <p:ext uri="{BB962C8B-B14F-4D97-AF65-F5344CB8AC3E}">
        <p14:creationId xmlns:p14="http://schemas.microsoft.com/office/powerpoint/2010/main" val="1520896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beam transport tests with the PM dipole – May 2024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87070" y="1520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1" y="1758615"/>
            <a:ext cx="3619173" cy="27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8645" y="4717015"/>
            <a:ext cx="585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Beam burn mark matching the simulation with puller offset</a:t>
            </a:r>
          </a:p>
        </p:txBody>
      </p:sp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6" t="20143" r="25813" b="35331"/>
          <a:stretch/>
        </p:blipFill>
        <p:spPr bwMode="auto">
          <a:xfrm>
            <a:off x="4104165" y="1942952"/>
            <a:ext cx="3285462" cy="22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710221" y="2849527"/>
            <a:ext cx="1392865" cy="11483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39549"/>
          <a:stretch/>
        </p:blipFill>
        <p:spPr>
          <a:xfrm rot="5400000">
            <a:off x="8529091" y="900011"/>
            <a:ext cx="2573080" cy="4477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07017" y="4717015"/>
            <a:ext cx="4217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Beam induced sputtering 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GB" b="1" dirty="0"/>
              <a:t>coating of the puller feedthrough 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GB" b="1" dirty="0">
                <a:sym typeface="Wingdings" panose="05000000000000000000" pitchFamily="2" charset="2"/>
              </a:rPr>
              <a:t>f</a:t>
            </a:r>
            <a:r>
              <a:rPr lang="en-GB" b="1" dirty="0"/>
              <a:t>ailure ending the experiment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en-GB" b="1" dirty="0"/>
          </a:p>
          <a:p>
            <a:pPr algn="ctr"/>
            <a:r>
              <a:rPr lang="en-GB" b="1" dirty="0"/>
              <a:t>Requires correcting the misalignment and </a:t>
            </a:r>
          </a:p>
          <a:p>
            <a:pPr algn="ctr"/>
            <a:r>
              <a:rPr lang="en-GB" b="1" dirty="0"/>
              <a:t>changing the puller feedthrough location</a:t>
            </a:r>
          </a:p>
        </p:txBody>
      </p:sp>
    </p:spTree>
    <p:extLst>
      <p:ext uri="{BB962C8B-B14F-4D97-AF65-F5344CB8AC3E}">
        <p14:creationId xmlns:p14="http://schemas.microsoft.com/office/powerpoint/2010/main" val="224037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4ED8163E-0180-9CCC-6A0D-F132CA7D9096}"/>
              </a:ext>
            </a:extLst>
          </p:cNvPr>
          <p:cNvSpPr txBox="1"/>
          <p:nvPr/>
        </p:nvSpPr>
        <p:spPr>
          <a:xfrm>
            <a:off x="257666" y="306354"/>
            <a:ext cx="1275983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…or require large amounts of SF</a:t>
            </a:r>
            <a:r>
              <a:rPr lang="en-US" sz="3600" b="1" spc="-150" baseline="-25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 high voltage insulation)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1B5D9-02C8-5381-9476-F000D673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83" y="1113321"/>
            <a:ext cx="4006717" cy="3079875"/>
          </a:xfrm>
          <a:prstGeom prst="rect">
            <a:avLst/>
          </a:prstGeom>
        </p:spPr>
      </p:pic>
      <p:pic>
        <p:nvPicPr>
          <p:cNvPr id="9" name="Picture 4" descr="https://www.pelletron.com/wp-content/uploads/2017/05/IMG_1738.jpg">
            <a:extLst>
              <a:ext uri="{FF2B5EF4-FFF2-40B4-BE49-F238E27FC236}">
                <a16:creationId xmlns:a16="http://schemas.microsoft.com/office/drawing/2014/main" id="{8652F9C1-22D2-A7BE-F537-805DECEA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7" y="4514467"/>
            <a:ext cx="5482403" cy="27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ational Electrostatics Corp.">
            <a:extLst>
              <a:ext uri="{FF2B5EF4-FFF2-40B4-BE49-F238E27FC236}">
                <a16:creationId xmlns:a16="http://schemas.microsoft.com/office/drawing/2014/main" id="{E09DC162-7CAE-AE98-9C5E-03B9BE4F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79" y="5136899"/>
            <a:ext cx="1759287" cy="66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CB64FCCD-CAFF-9E0E-3041-3C299483ECBC}"/>
              </a:ext>
            </a:extLst>
          </p:cNvPr>
          <p:cNvSpPr/>
          <p:nvPr/>
        </p:nvSpPr>
        <p:spPr>
          <a:xfrm rot="5400000">
            <a:off x="4622863" y="2751632"/>
            <a:ext cx="895547" cy="106522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8CAFD10-6FB7-DCF7-F592-06D64D289126}"/>
              </a:ext>
            </a:extLst>
          </p:cNvPr>
          <p:cNvSpPr txBox="1"/>
          <p:nvPr/>
        </p:nvSpPr>
        <p:spPr>
          <a:xfrm>
            <a:off x="6841347" y="4661712"/>
            <a:ext cx="483452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…or use a design that eliminates the need for insulating gas entirely: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766421F-4E1B-6EE1-51EB-95B641FCAA2E}"/>
              </a:ext>
            </a:extLst>
          </p:cNvPr>
          <p:cNvSpPr txBox="1"/>
          <p:nvPr/>
        </p:nvSpPr>
        <p:spPr>
          <a:xfrm>
            <a:off x="4540523" y="927957"/>
            <a:ext cx="630817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US" sz="2400" b="1" spc="-150" baseline="-25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most potent greenhouse gas: </a:t>
            </a:r>
          </a:p>
          <a:p>
            <a:r>
              <a:rPr lang="en-GB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SF</a:t>
            </a:r>
            <a:r>
              <a:rPr lang="en-GB" sz="2400" b="1" spc="-150" baseline="-25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“lost” = 23 tonnes of CO</a:t>
            </a:r>
            <a:r>
              <a:rPr lang="en-GB" sz="2400" b="1" spc="-150" baseline="-250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GB" sz="2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stays in the atmosphere for 3,200 years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6AE213-D5D0-2674-CEED-36B915843B31}"/>
              </a:ext>
            </a:extLst>
          </p:cNvPr>
          <p:cNvGrpSpPr/>
          <p:nvPr/>
        </p:nvGrpSpPr>
        <p:grpSpPr>
          <a:xfrm>
            <a:off x="5759774" y="2248507"/>
            <a:ext cx="6353597" cy="2345976"/>
            <a:chOff x="5759774" y="2248507"/>
            <a:chExt cx="6353597" cy="234597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9F683BC9-8B53-707D-0886-15A13D9299EB}"/>
                </a:ext>
              </a:extLst>
            </p:cNvPr>
            <p:cNvSpPr txBox="1"/>
            <p:nvPr/>
          </p:nvSpPr>
          <p:spPr>
            <a:xfrm>
              <a:off x="5759774" y="2248507"/>
              <a:ext cx="4834527" cy="19389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possible solution is to modify the system to use a modern alternative </a:t>
              </a:r>
            </a:p>
            <a:p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e.g.</a:t>
              </a:r>
            </a:p>
            <a:p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C4-FN (</a:t>
              </a:r>
              <a:r>
                <a:rPr lang="en-US" sz="2400" b="1" spc="-150" dirty="0" err="1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fluoronitrile</a:t>
              </a:r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mixture </a:t>
              </a:r>
            </a:p>
            <a:p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</a:t>
              </a:r>
              <a:r>
                <a:rPr lang="en-US" sz="2400" b="1" spc="-150" baseline="-2500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CO</a:t>
              </a:r>
              <a:r>
                <a:rPr lang="en-US" sz="2400" b="1" spc="-150" baseline="-2500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N</a:t>
              </a:r>
              <a:r>
                <a:rPr lang="en-US" sz="2400" b="1" spc="-150" baseline="-2500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532274-AC11-11A1-728B-BEB766028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02870" y="2252906"/>
              <a:ext cx="1390551" cy="19623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8AF7AA-32A7-C79A-ECB9-33A167D05C61}"/>
                </a:ext>
              </a:extLst>
            </p:cNvPr>
            <p:cNvSpPr txBox="1"/>
            <p:nvPr/>
          </p:nvSpPr>
          <p:spPr>
            <a:xfrm>
              <a:off x="10482918" y="4225151"/>
              <a:ext cx="16304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spc="-150" dirty="0">
                  <a:solidFill>
                    <a:srgbClr val="2E2D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 and Hitachi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7" y="245598"/>
            <a:ext cx="333006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1252A-3C1A-EF51-29ED-F8800001961C}"/>
              </a:ext>
            </a:extLst>
          </p:cNvPr>
          <p:cNvSpPr txBox="1"/>
          <p:nvPr/>
        </p:nvSpPr>
        <p:spPr>
          <a:xfrm>
            <a:off x="390605" y="1352550"/>
            <a:ext cx="111482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Continue optimisation of front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Develop the rest of the system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67996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FE24EE4-525A-34CE-299F-C7A6236415E2}"/>
              </a:ext>
            </a:extLst>
          </p:cNvPr>
          <p:cNvGrpSpPr/>
          <p:nvPr/>
        </p:nvGrpSpPr>
        <p:grpSpPr>
          <a:xfrm>
            <a:off x="9224758" y="2370569"/>
            <a:ext cx="1777309" cy="2414607"/>
            <a:chOff x="8136534" y="2370569"/>
            <a:chExt cx="1777309" cy="241460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8418B24-B142-C02A-50BE-ED0CE6F356AB}"/>
                </a:ext>
              </a:extLst>
            </p:cNvPr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75F89EA-AB9E-0231-6E5C-0342C3F774B9}"/>
                </a:ext>
              </a:extLst>
            </p:cNvPr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A51706C-941F-0380-F469-8A93431C59D4}"/>
                </a:ext>
              </a:extLst>
            </p:cNvPr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Trapezoid 149">
              <a:extLst>
                <a:ext uri="{FF2B5EF4-FFF2-40B4-BE49-F238E27FC236}">
                  <a16:creationId xmlns:a16="http://schemas.microsoft.com/office/drawing/2014/main" id="{AE1492DD-829F-465E-8354-7AEC7F86999C}"/>
                </a:ext>
              </a:extLst>
            </p:cNvPr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83460BA-8E03-C43A-7369-F62274F91B71}"/>
                </a:ext>
              </a:extLst>
            </p:cNvPr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sample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C836BD4-5E2E-904F-1AEC-C8C36B36480C}"/>
                </a:ext>
              </a:extLst>
            </p:cNvPr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detector</a:t>
              </a:r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1A870DE-80B4-304F-2091-213EB08D1CF0}"/>
              </a:ext>
            </a:extLst>
          </p:cNvPr>
          <p:cNvSpPr/>
          <p:nvPr/>
        </p:nvSpPr>
        <p:spPr>
          <a:xfrm flipH="1">
            <a:off x="8964106" y="2734700"/>
            <a:ext cx="450969" cy="701506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D9BB2B5-6CD8-80B4-54DF-9177F10983C5}"/>
              </a:ext>
            </a:extLst>
          </p:cNvPr>
          <p:cNvSpPr/>
          <p:nvPr/>
        </p:nvSpPr>
        <p:spPr>
          <a:xfrm>
            <a:off x="7212947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D1E88A1-A1E3-0095-6231-C127BC8ADF2C}"/>
              </a:ext>
            </a:extLst>
          </p:cNvPr>
          <p:cNvCxnSpPr/>
          <p:nvPr/>
        </p:nvCxnSpPr>
        <p:spPr>
          <a:xfrm>
            <a:off x="7418610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11838CF0-3E45-7858-D285-144BE927A578}"/>
              </a:ext>
            </a:extLst>
          </p:cNvPr>
          <p:cNvCxnSpPr/>
          <p:nvPr/>
        </p:nvCxnSpPr>
        <p:spPr>
          <a:xfrm>
            <a:off x="7418610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89DDF9E-8E06-A65A-5D31-A50E8EA634BC}"/>
              </a:ext>
            </a:extLst>
          </p:cNvPr>
          <p:cNvSpPr/>
          <p:nvPr/>
        </p:nvSpPr>
        <p:spPr>
          <a:xfrm>
            <a:off x="7239101" y="2734700"/>
            <a:ext cx="1943509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Oval 12">
            <a:extLst>
              <a:ext uri="{FF2B5EF4-FFF2-40B4-BE49-F238E27FC236}">
                <a16:creationId xmlns:a16="http://schemas.microsoft.com/office/drawing/2014/main" id="{9DF7F746-4D0C-68E2-5B09-019151669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418" y="3086926"/>
            <a:ext cx="37390" cy="36269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2CD29A7-2919-EEC7-BA69-B40E15ED07B3}"/>
              </a:ext>
            </a:extLst>
          </p:cNvPr>
          <p:cNvCxnSpPr>
            <a:cxnSpLocks/>
          </p:cNvCxnSpPr>
          <p:nvPr/>
        </p:nvCxnSpPr>
        <p:spPr>
          <a:xfrm>
            <a:off x="3887985" y="6183966"/>
            <a:ext cx="460780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ounded Rectangle 11">
            <a:extLst>
              <a:ext uri="{FF2B5EF4-FFF2-40B4-BE49-F238E27FC236}">
                <a16:creationId xmlns:a16="http://schemas.microsoft.com/office/drawing/2014/main" id="{4DE6260F-808C-C514-85C3-FC417E5FFB02}"/>
              </a:ext>
            </a:extLst>
          </p:cNvPr>
          <p:cNvSpPr/>
          <p:nvPr/>
        </p:nvSpPr>
        <p:spPr>
          <a:xfrm>
            <a:off x="2134599" y="2047174"/>
            <a:ext cx="5258044" cy="2738002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E94D3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europa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2E618B1-B5A5-9338-3428-4E4563F23124}"/>
              </a:ext>
            </a:extLst>
          </p:cNvPr>
          <p:cNvGrpSpPr/>
          <p:nvPr/>
        </p:nvGrpSpPr>
        <p:grpSpPr>
          <a:xfrm rot="19165316">
            <a:off x="4791087" y="3205588"/>
            <a:ext cx="1212897" cy="1222467"/>
            <a:chOff x="4894881" y="2441542"/>
            <a:chExt cx="1212897" cy="1292204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4526141-3EAB-C52D-AEC1-205932D3086E}"/>
                </a:ext>
              </a:extLst>
            </p:cNvPr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 cap="flat" cmpd="sng" algn="ctr">
              <a:solidFill>
                <a:srgbClr val="201D3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europa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21F60E7-4A07-5D3E-DE11-BB260C4B4663}"/>
                </a:ext>
              </a:extLst>
            </p:cNvPr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europa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B6A950F-E9A8-FEF1-0305-666FE2BF52CD}"/>
              </a:ext>
            </a:extLst>
          </p:cNvPr>
          <p:cNvGrpSpPr/>
          <p:nvPr/>
        </p:nvGrpSpPr>
        <p:grpSpPr>
          <a:xfrm>
            <a:off x="5545421" y="4829241"/>
            <a:ext cx="468000" cy="1313190"/>
            <a:chOff x="120111" y="2289521"/>
            <a:chExt cx="468000" cy="1313190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706C6B0-930B-E378-6C68-1CA09F595510}"/>
                </a:ext>
              </a:extLst>
            </p:cNvPr>
            <p:cNvGrpSpPr/>
            <p:nvPr/>
          </p:nvGrpSpPr>
          <p:grpSpPr>
            <a:xfrm>
              <a:off x="152940" y="2432363"/>
              <a:ext cx="91197" cy="1025786"/>
              <a:chOff x="991133" y="2283639"/>
              <a:chExt cx="389519" cy="3034437"/>
            </a:xfrm>
          </p:grpSpPr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2031E5A8-6CB5-75A2-B165-0F7BCE66F09D}"/>
                  </a:ext>
                </a:extLst>
              </p:cNvPr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40F7FB92-4E6F-1F1B-46DC-94C72BDB9D55}"/>
                    </a:ext>
                  </a:extLst>
                </p:cNvPr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CF5F234B-528A-BB05-FEC6-E5FD40C8910F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234" name="Arc 233">
                      <a:extLst>
                        <a:ext uri="{FF2B5EF4-FFF2-40B4-BE49-F238E27FC236}">
                          <a16:creationId xmlns:a16="http://schemas.microsoft.com/office/drawing/2014/main" id="{0FB3F782-3D69-EED9-A5DF-388612354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35" name="Arc 234">
                      <a:extLst>
                        <a:ext uri="{FF2B5EF4-FFF2-40B4-BE49-F238E27FC236}">
                          <a16:creationId xmlns:a16="http://schemas.microsoft.com/office/drawing/2014/main" id="{1449C9F4-7BE3-2CC0-C258-DC814DA634C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236" name="Group 235">
                      <a:extLst>
                        <a:ext uri="{FF2B5EF4-FFF2-40B4-BE49-F238E27FC236}">
                          <a16:creationId xmlns:a16="http://schemas.microsoft.com/office/drawing/2014/main" id="{7A329DB7-C6B3-336A-0CF7-88EE585089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237" name="Arc 236">
                        <a:extLst>
                          <a:ext uri="{FF2B5EF4-FFF2-40B4-BE49-F238E27FC236}">
                            <a16:creationId xmlns:a16="http://schemas.microsoft.com/office/drawing/2014/main" id="{FB0050DD-2A61-9BBC-3C26-437085BEE0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238" name="Arc 237">
                        <a:extLst>
                          <a:ext uri="{FF2B5EF4-FFF2-40B4-BE49-F238E27FC236}">
                            <a16:creationId xmlns:a16="http://schemas.microsoft.com/office/drawing/2014/main" id="{5F244A49-906B-15AC-F10B-B55270AA5DB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99C0B225-6176-99B2-0CB4-3645EEF04457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229" name="Arc 228">
                      <a:extLst>
                        <a:ext uri="{FF2B5EF4-FFF2-40B4-BE49-F238E27FC236}">
                          <a16:creationId xmlns:a16="http://schemas.microsoft.com/office/drawing/2014/main" id="{32168D57-D7B0-25D1-0B6C-FBAC471267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30" name="Arc 229">
                      <a:extLst>
                        <a:ext uri="{FF2B5EF4-FFF2-40B4-BE49-F238E27FC236}">
                          <a16:creationId xmlns:a16="http://schemas.microsoft.com/office/drawing/2014/main" id="{892A409E-0505-3859-341E-67684ABC562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231" name="Group 230">
                      <a:extLst>
                        <a:ext uri="{FF2B5EF4-FFF2-40B4-BE49-F238E27FC236}">
                          <a16:creationId xmlns:a16="http://schemas.microsoft.com/office/drawing/2014/main" id="{982FDC07-A9C5-9621-02F1-7FCC94E568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232" name="Arc 231">
                        <a:extLst>
                          <a:ext uri="{FF2B5EF4-FFF2-40B4-BE49-F238E27FC236}">
                            <a16:creationId xmlns:a16="http://schemas.microsoft.com/office/drawing/2014/main" id="{85BE2975-866A-5C4A-23C4-D35F2FFA9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233" name="Arc 232">
                        <a:extLst>
                          <a:ext uri="{FF2B5EF4-FFF2-40B4-BE49-F238E27FC236}">
                            <a16:creationId xmlns:a16="http://schemas.microsoft.com/office/drawing/2014/main" id="{4D037E44-71F4-8EA5-484C-F9BC2A2A5FE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809FC272-4AB6-569E-0739-A428D7AE425F}"/>
                    </a:ext>
                  </a:extLst>
                </p:cNvPr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7FFD344F-166E-DDC5-6460-0D948BA156A1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222" name="Arc 221">
                      <a:extLst>
                        <a:ext uri="{FF2B5EF4-FFF2-40B4-BE49-F238E27FC236}">
                          <a16:creationId xmlns:a16="http://schemas.microsoft.com/office/drawing/2014/main" id="{95EB3ACF-8D8A-BEBD-8C32-5D6AA02EE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23" name="Arc 222">
                      <a:extLst>
                        <a:ext uri="{FF2B5EF4-FFF2-40B4-BE49-F238E27FC236}">
                          <a16:creationId xmlns:a16="http://schemas.microsoft.com/office/drawing/2014/main" id="{AE04FABE-F209-79D7-306B-A1B794F6BBA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224" name="Group 223">
                      <a:extLst>
                        <a:ext uri="{FF2B5EF4-FFF2-40B4-BE49-F238E27FC236}">
                          <a16:creationId xmlns:a16="http://schemas.microsoft.com/office/drawing/2014/main" id="{97B7123A-B04D-6360-1137-750E8BA0C5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225" name="Arc 224">
                        <a:extLst>
                          <a:ext uri="{FF2B5EF4-FFF2-40B4-BE49-F238E27FC236}">
                            <a16:creationId xmlns:a16="http://schemas.microsoft.com/office/drawing/2014/main" id="{938AF8E4-2B9B-EDB8-016E-E3E6091439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226" name="Arc 225">
                        <a:extLst>
                          <a:ext uri="{FF2B5EF4-FFF2-40B4-BE49-F238E27FC236}">
                            <a16:creationId xmlns:a16="http://schemas.microsoft.com/office/drawing/2014/main" id="{975E4F14-D5D2-E57E-2348-5D8F8808E70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67FF5665-1246-4FB3-E593-4096CD4E55EC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217" name="Arc 216">
                      <a:extLst>
                        <a:ext uri="{FF2B5EF4-FFF2-40B4-BE49-F238E27FC236}">
                          <a16:creationId xmlns:a16="http://schemas.microsoft.com/office/drawing/2014/main" id="{992315F7-07CE-12B2-17D1-DF7CF4987A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18" name="Arc 217">
                      <a:extLst>
                        <a:ext uri="{FF2B5EF4-FFF2-40B4-BE49-F238E27FC236}">
                          <a16:creationId xmlns:a16="http://schemas.microsoft.com/office/drawing/2014/main" id="{C923AF87-02A9-F7E9-0568-F6467DF921F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219" name="Group 218">
                      <a:extLst>
                        <a:ext uri="{FF2B5EF4-FFF2-40B4-BE49-F238E27FC236}">
                          <a16:creationId xmlns:a16="http://schemas.microsoft.com/office/drawing/2014/main" id="{48C4B655-B451-8B03-17EE-DE5886D19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220" name="Arc 219">
                        <a:extLst>
                          <a:ext uri="{FF2B5EF4-FFF2-40B4-BE49-F238E27FC236}">
                            <a16:creationId xmlns:a16="http://schemas.microsoft.com/office/drawing/2014/main" id="{E4E5D04A-8AB8-3015-E834-D54D110847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221" name="Arc 220">
                        <a:extLst>
                          <a:ext uri="{FF2B5EF4-FFF2-40B4-BE49-F238E27FC236}">
                            <a16:creationId xmlns:a16="http://schemas.microsoft.com/office/drawing/2014/main" id="{FC94EC1A-A89A-D400-A101-B82D21BB13D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CDB06D72-B115-FDF1-B039-9A840404D101}"/>
                  </a:ext>
                </a:extLst>
              </p:cNvPr>
              <p:cNvGrpSpPr/>
              <p:nvPr/>
            </p:nvGrpSpPr>
            <p:grpSpPr>
              <a:xfrm>
                <a:off x="991133" y="2283639"/>
                <a:ext cx="389519" cy="722471"/>
                <a:chOff x="866775" y="2333104"/>
                <a:chExt cx="676275" cy="3379991"/>
              </a:xfrm>
            </p:grpSpPr>
            <p:sp>
              <p:nvSpPr>
                <p:cNvPr id="206" name="Arc 205">
                  <a:extLst>
                    <a:ext uri="{FF2B5EF4-FFF2-40B4-BE49-F238E27FC236}">
                      <a16:creationId xmlns:a16="http://schemas.microsoft.com/office/drawing/2014/main" id="{111ABF7E-1A89-3B59-1218-FAB70F4003DC}"/>
                    </a:ext>
                  </a:extLst>
                </p:cNvPr>
                <p:cNvSpPr/>
                <p:nvPr/>
              </p:nvSpPr>
              <p:spPr>
                <a:xfrm flipH="1">
                  <a:off x="866775" y="2333104"/>
                  <a:ext cx="676275" cy="676275"/>
                </a:xfrm>
                <a:prstGeom prst="arc">
                  <a:avLst>
                    <a:gd name="adj1" fmla="val 16200000"/>
                    <a:gd name="adj2" fmla="val 5435078"/>
                  </a:avLst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400">
                    <a:defRPr/>
                  </a:pPr>
                  <a:endParaRPr lang="en-GB" sz="1800" kern="0">
                    <a:latin typeface="europa"/>
                  </a:endParaRPr>
                </a:p>
              </p:txBody>
            </p: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5CF5C6CA-9566-82F3-1389-E11B826FCCC0}"/>
                    </a:ext>
                  </a:extLst>
                </p:cNvPr>
                <p:cNvGrpSpPr/>
                <p:nvPr/>
              </p:nvGrpSpPr>
              <p:grpSpPr>
                <a:xfrm>
                  <a:off x="866775" y="3009379"/>
                  <a:ext cx="676275" cy="2703716"/>
                  <a:chOff x="866775" y="564332"/>
                  <a:chExt cx="676275" cy="2703716"/>
                </a:xfrm>
              </p:grpSpPr>
              <p:sp>
                <p:nvSpPr>
                  <p:cNvPr id="208" name="Arc 207">
                    <a:extLst>
                      <a:ext uri="{FF2B5EF4-FFF2-40B4-BE49-F238E27FC236}">
                        <a16:creationId xmlns:a16="http://schemas.microsoft.com/office/drawing/2014/main" id="{B9BFBC3A-785E-29D7-9CEB-BFDFF08B15BD}"/>
                      </a:ext>
                    </a:extLst>
                  </p:cNvPr>
                  <p:cNvSpPr/>
                  <p:nvPr/>
                </p:nvSpPr>
                <p:spPr>
                  <a:xfrm>
                    <a:off x="866775" y="564332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sp>
                <p:nvSpPr>
                  <p:cNvPr id="209" name="Arc 208">
                    <a:extLst>
                      <a:ext uri="{FF2B5EF4-FFF2-40B4-BE49-F238E27FC236}">
                        <a16:creationId xmlns:a16="http://schemas.microsoft.com/office/drawing/2014/main" id="{80F227F8-0012-7327-A101-5C76C115D606}"/>
                      </a:ext>
                    </a:extLst>
                  </p:cNvPr>
                  <p:cNvSpPr/>
                  <p:nvPr/>
                </p:nvSpPr>
                <p:spPr>
                  <a:xfrm flipH="1">
                    <a:off x="866775" y="1239915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00B6F1E9-F018-81BB-CE3A-FB1C59588691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1916190"/>
                    <a:ext cx="676275" cy="1351858"/>
                    <a:chOff x="866775" y="1916190"/>
                    <a:chExt cx="676275" cy="1351858"/>
                  </a:xfrm>
                </p:grpSpPr>
                <p:sp>
                  <p:nvSpPr>
                    <p:cNvPr id="211" name="Arc 210">
                      <a:extLst>
                        <a:ext uri="{FF2B5EF4-FFF2-40B4-BE49-F238E27FC236}">
                          <a16:creationId xmlns:a16="http://schemas.microsoft.com/office/drawing/2014/main" id="{F78F1BA1-E187-89E3-AA41-0F80B0B6E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1916190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12" name="Arc 211">
                      <a:extLst>
                        <a:ext uri="{FF2B5EF4-FFF2-40B4-BE49-F238E27FC236}">
                          <a16:creationId xmlns:a16="http://schemas.microsoft.com/office/drawing/2014/main" id="{92B61746-154E-07BE-3A67-3EFE0A4A8E4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2591773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</p:grpSp>
            </p:grpSp>
          </p:grp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8A16590-2AD0-503E-D993-192E51D6C1E7}"/>
                </a:ext>
              </a:extLst>
            </p:cNvPr>
            <p:cNvGrpSpPr/>
            <p:nvPr/>
          </p:nvGrpSpPr>
          <p:grpSpPr>
            <a:xfrm flipH="1">
              <a:off x="477287" y="2432363"/>
              <a:ext cx="91197" cy="1025786"/>
              <a:chOff x="991133" y="2283639"/>
              <a:chExt cx="389519" cy="3034437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6E0CBB1B-DA77-E19D-51E2-DEFB2B97F556}"/>
                  </a:ext>
                </a:extLst>
              </p:cNvPr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812E2538-AF18-DD99-C4E1-831964E28F3F}"/>
                    </a:ext>
                  </a:extLst>
                </p:cNvPr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92" name="Group 191">
                    <a:extLst>
                      <a:ext uri="{FF2B5EF4-FFF2-40B4-BE49-F238E27FC236}">
                        <a16:creationId xmlns:a16="http://schemas.microsoft.com/office/drawing/2014/main" id="{F46D9555-572C-AE43-CD8D-F8F8A33802A3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99" name="Arc 198">
                      <a:extLst>
                        <a:ext uri="{FF2B5EF4-FFF2-40B4-BE49-F238E27FC236}">
                          <a16:creationId xmlns:a16="http://schemas.microsoft.com/office/drawing/2014/main" id="{03CC1DED-0C22-5366-3C6B-68877D509F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00" name="Arc 199">
                      <a:extLst>
                        <a:ext uri="{FF2B5EF4-FFF2-40B4-BE49-F238E27FC236}">
                          <a16:creationId xmlns:a16="http://schemas.microsoft.com/office/drawing/2014/main" id="{C5514AA7-034E-D030-292C-8510A1A126D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201" name="Group 200">
                      <a:extLst>
                        <a:ext uri="{FF2B5EF4-FFF2-40B4-BE49-F238E27FC236}">
                          <a16:creationId xmlns:a16="http://schemas.microsoft.com/office/drawing/2014/main" id="{B7837F1B-5C1E-C898-F08E-8B1467868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202" name="Arc 201">
                        <a:extLst>
                          <a:ext uri="{FF2B5EF4-FFF2-40B4-BE49-F238E27FC236}">
                            <a16:creationId xmlns:a16="http://schemas.microsoft.com/office/drawing/2014/main" id="{C17AA281-D9DD-F0A3-BB34-D9D16A67EA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203" name="Arc 202">
                        <a:extLst>
                          <a:ext uri="{FF2B5EF4-FFF2-40B4-BE49-F238E27FC236}">
                            <a16:creationId xmlns:a16="http://schemas.microsoft.com/office/drawing/2014/main" id="{CBAB72B9-E810-C4D4-CB0C-F1221118F1C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193" name="Group 192">
                    <a:extLst>
                      <a:ext uri="{FF2B5EF4-FFF2-40B4-BE49-F238E27FC236}">
                        <a16:creationId xmlns:a16="http://schemas.microsoft.com/office/drawing/2014/main" id="{385E02DD-FCA2-44CF-09F4-91E976FF501D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94" name="Arc 193">
                      <a:extLst>
                        <a:ext uri="{FF2B5EF4-FFF2-40B4-BE49-F238E27FC236}">
                          <a16:creationId xmlns:a16="http://schemas.microsoft.com/office/drawing/2014/main" id="{AF9882EF-F658-FC53-D24A-3865C86012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195" name="Arc 194">
                      <a:extLst>
                        <a:ext uri="{FF2B5EF4-FFF2-40B4-BE49-F238E27FC236}">
                          <a16:creationId xmlns:a16="http://schemas.microsoft.com/office/drawing/2014/main" id="{4EA4DA55-7967-6921-0620-67E53E7144E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196" name="Group 195">
                      <a:extLst>
                        <a:ext uri="{FF2B5EF4-FFF2-40B4-BE49-F238E27FC236}">
                          <a16:creationId xmlns:a16="http://schemas.microsoft.com/office/drawing/2014/main" id="{2A2A3D64-98AA-D723-0481-5303A0628F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97" name="Arc 196">
                        <a:extLst>
                          <a:ext uri="{FF2B5EF4-FFF2-40B4-BE49-F238E27FC236}">
                            <a16:creationId xmlns:a16="http://schemas.microsoft.com/office/drawing/2014/main" id="{749FDA21-EF8C-2F43-EE78-B777803929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198" name="Arc 197">
                        <a:extLst>
                          <a:ext uri="{FF2B5EF4-FFF2-40B4-BE49-F238E27FC236}">
                            <a16:creationId xmlns:a16="http://schemas.microsoft.com/office/drawing/2014/main" id="{E9B51C42-7C8B-63B4-8C23-3ADDA0FF8DE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28562B85-3D16-9E3C-155B-0D38B3D837AA}"/>
                    </a:ext>
                  </a:extLst>
                </p:cNvPr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C04AFD3C-49B3-20F1-986C-8A95D1556AD7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87" name="Arc 186">
                      <a:extLst>
                        <a:ext uri="{FF2B5EF4-FFF2-40B4-BE49-F238E27FC236}">
                          <a16:creationId xmlns:a16="http://schemas.microsoft.com/office/drawing/2014/main" id="{7169F3C9-9ACD-8E0E-9AB7-8146443416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188" name="Arc 187">
                      <a:extLst>
                        <a:ext uri="{FF2B5EF4-FFF2-40B4-BE49-F238E27FC236}">
                          <a16:creationId xmlns:a16="http://schemas.microsoft.com/office/drawing/2014/main" id="{F02C7255-F02C-08AE-D8B7-49B4E68085A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189" name="Group 188">
                      <a:extLst>
                        <a:ext uri="{FF2B5EF4-FFF2-40B4-BE49-F238E27FC236}">
                          <a16:creationId xmlns:a16="http://schemas.microsoft.com/office/drawing/2014/main" id="{B74EA90F-B00E-048F-2DFC-B7E2337879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90" name="Arc 189">
                        <a:extLst>
                          <a:ext uri="{FF2B5EF4-FFF2-40B4-BE49-F238E27FC236}">
                            <a16:creationId xmlns:a16="http://schemas.microsoft.com/office/drawing/2014/main" id="{C3621512-0F8C-82CB-FB46-64F8DEA1E3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191" name="Arc 190">
                        <a:extLst>
                          <a:ext uri="{FF2B5EF4-FFF2-40B4-BE49-F238E27FC236}">
                            <a16:creationId xmlns:a16="http://schemas.microsoft.com/office/drawing/2014/main" id="{2F374DDD-8FCA-8789-9A5A-C1E3AB02195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7B6CB0AD-E3A7-6178-33E5-BD2B58526A91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82" name="Arc 181">
                      <a:extLst>
                        <a:ext uri="{FF2B5EF4-FFF2-40B4-BE49-F238E27FC236}">
                          <a16:creationId xmlns:a16="http://schemas.microsoft.com/office/drawing/2014/main" id="{E91680FC-8B67-5EFC-A723-F9ECC58ECD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183" name="Arc 182">
                      <a:extLst>
                        <a:ext uri="{FF2B5EF4-FFF2-40B4-BE49-F238E27FC236}">
                          <a16:creationId xmlns:a16="http://schemas.microsoft.com/office/drawing/2014/main" id="{6044D300-FF7B-4E0E-BF25-B019C6A3578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184" name="Group 183">
                      <a:extLst>
                        <a:ext uri="{FF2B5EF4-FFF2-40B4-BE49-F238E27FC236}">
                          <a16:creationId xmlns:a16="http://schemas.microsoft.com/office/drawing/2014/main" id="{F03DBEB3-FF2A-07A0-6466-A73E930114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85" name="Arc 184">
                        <a:extLst>
                          <a:ext uri="{FF2B5EF4-FFF2-40B4-BE49-F238E27FC236}">
                            <a16:creationId xmlns:a16="http://schemas.microsoft.com/office/drawing/2014/main" id="{7671F54F-BCFB-127E-7D7B-88387BE14A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186" name="Arc 185">
                        <a:extLst>
                          <a:ext uri="{FF2B5EF4-FFF2-40B4-BE49-F238E27FC236}">
                            <a16:creationId xmlns:a16="http://schemas.microsoft.com/office/drawing/2014/main" id="{E0E2EFFC-1593-C3D4-2151-FBA4FE71E02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EB63C60E-075A-BE27-B789-125774B7D0C7}"/>
                  </a:ext>
                </a:extLst>
              </p:cNvPr>
              <p:cNvGrpSpPr/>
              <p:nvPr/>
            </p:nvGrpSpPr>
            <p:grpSpPr>
              <a:xfrm>
                <a:off x="991133" y="2283639"/>
                <a:ext cx="389519" cy="722471"/>
                <a:chOff x="866775" y="2333104"/>
                <a:chExt cx="676275" cy="3379991"/>
              </a:xfrm>
            </p:grpSpPr>
            <p:sp>
              <p:nvSpPr>
                <p:cNvPr id="171" name="Arc 170">
                  <a:extLst>
                    <a:ext uri="{FF2B5EF4-FFF2-40B4-BE49-F238E27FC236}">
                      <a16:creationId xmlns:a16="http://schemas.microsoft.com/office/drawing/2014/main" id="{E2FAEBDC-6675-DE8D-8F12-3D11B0C35FE4}"/>
                    </a:ext>
                  </a:extLst>
                </p:cNvPr>
                <p:cNvSpPr/>
                <p:nvPr/>
              </p:nvSpPr>
              <p:spPr>
                <a:xfrm flipH="1">
                  <a:off x="866775" y="2333104"/>
                  <a:ext cx="676275" cy="676275"/>
                </a:xfrm>
                <a:prstGeom prst="arc">
                  <a:avLst>
                    <a:gd name="adj1" fmla="val 16200000"/>
                    <a:gd name="adj2" fmla="val 5435078"/>
                  </a:avLst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400">
                    <a:defRPr/>
                  </a:pPr>
                  <a:endParaRPr lang="en-GB" sz="1800" kern="0">
                    <a:latin typeface="europa"/>
                  </a:endParaRPr>
                </a:p>
              </p:txBody>
            </p: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839B5AC5-8BC3-6FEE-EA5D-EF9D5682057D}"/>
                    </a:ext>
                  </a:extLst>
                </p:cNvPr>
                <p:cNvGrpSpPr/>
                <p:nvPr/>
              </p:nvGrpSpPr>
              <p:grpSpPr>
                <a:xfrm>
                  <a:off x="866775" y="3009379"/>
                  <a:ext cx="676275" cy="2703716"/>
                  <a:chOff x="866775" y="564332"/>
                  <a:chExt cx="676275" cy="2703716"/>
                </a:xfrm>
              </p:grpSpPr>
              <p:sp>
                <p:nvSpPr>
                  <p:cNvPr id="173" name="Arc 172">
                    <a:extLst>
                      <a:ext uri="{FF2B5EF4-FFF2-40B4-BE49-F238E27FC236}">
                        <a16:creationId xmlns:a16="http://schemas.microsoft.com/office/drawing/2014/main" id="{C8E7F917-9507-CADB-71FF-DEB4609186D6}"/>
                      </a:ext>
                    </a:extLst>
                  </p:cNvPr>
                  <p:cNvSpPr/>
                  <p:nvPr/>
                </p:nvSpPr>
                <p:spPr>
                  <a:xfrm>
                    <a:off x="866775" y="564332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sp>
                <p:nvSpPr>
                  <p:cNvPr id="174" name="Arc 173">
                    <a:extLst>
                      <a:ext uri="{FF2B5EF4-FFF2-40B4-BE49-F238E27FC236}">
                        <a16:creationId xmlns:a16="http://schemas.microsoft.com/office/drawing/2014/main" id="{7E75CF5B-210B-7497-003D-9DB8577AA29E}"/>
                      </a:ext>
                    </a:extLst>
                  </p:cNvPr>
                  <p:cNvSpPr/>
                  <p:nvPr/>
                </p:nvSpPr>
                <p:spPr>
                  <a:xfrm flipH="1">
                    <a:off x="866775" y="1239915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38F69AE1-2E69-1195-C8EC-D094F51D73BF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1916190"/>
                    <a:ext cx="676275" cy="1351858"/>
                    <a:chOff x="866775" y="1916190"/>
                    <a:chExt cx="676275" cy="1351858"/>
                  </a:xfrm>
                </p:grpSpPr>
                <p:sp>
                  <p:nvSpPr>
                    <p:cNvPr id="176" name="Arc 175">
                      <a:extLst>
                        <a:ext uri="{FF2B5EF4-FFF2-40B4-BE49-F238E27FC236}">
                          <a16:creationId xmlns:a16="http://schemas.microsoft.com/office/drawing/2014/main" id="{2F95E86D-48C4-2F7D-3A03-C5965FD85D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1916190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177" name="Arc 176">
                      <a:extLst>
                        <a:ext uri="{FF2B5EF4-FFF2-40B4-BE49-F238E27FC236}">
                          <a16:creationId xmlns:a16="http://schemas.microsoft.com/office/drawing/2014/main" id="{C26AD087-F4B8-BE02-39BD-543B2F879A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2591773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</p:grpSp>
            </p:grpSp>
          </p:grpSp>
        </p:grpSp>
        <p:sp>
          <p:nvSpPr>
            <p:cNvPr id="167" name="Rounded Rectangle 19">
              <a:extLst>
                <a:ext uri="{FF2B5EF4-FFF2-40B4-BE49-F238E27FC236}">
                  <a16:creationId xmlns:a16="http://schemas.microsoft.com/office/drawing/2014/main" id="{6781602F-9839-C65F-8816-F2AFE6A685E9}"/>
                </a:ext>
              </a:extLst>
            </p:cNvPr>
            <p:cNvSpPr/>
            <p:nvPr/>
          </p:nvSpPr>
          <p:spPr>
            <a:xfrm>
              <a:off x="120111" y="2289521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>
                <a:defRPr/>
              </a:pPr>
              <a:endParaRPr lang="en-GB" sz="1800" kern="0">
                <a:latin typeface="europa"/>
              </a:endParaRPr>
            </a:p>
          </p:txBody>
        </p:sp>
        <p:sp>
          <p:nvSpPr>
            <p:cNvPr id="168" name="Rounded Rectangle 20">
              <a:extLst>
                <a:ext uri="{FF2B5EF4-FFF2-40B4-BE49-F238E27FC236}">
                  <a16:creationId xmlns:a16="http://schemas.microsoft.com/office/drawing/2014/main" id="{28ED8CF1-1885-5F4F-C0AD-91F0253CA2B8}"/>
                </a:ext>
              </a:extLst>
            </p:cNvPr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>
                <a:defRPr/>
              </a:pPr>
              <a:endParaRPr lang="en-GB" sz="1800" kern="0">
                <a:latin typeface="europa"/>
              </a:endParaRPr>
            </a:p>
          </p:txBody>
        </p:sp>
      </p:grpSp>
      <p:sp>
        <p:nvSpPr>
          <p:cNvPr id="239" name="TextBox 238">
            <a:extLst>
              <a:ext uri="{FF2B5EF4-FFF2-40B4-BE49-F238E27FC236}">
                <a16:creationId xmlns:a16="http://schemas.microsoft.com/office/drawing/2014/main" id="{BFB0FC79-1C1F-7748-45DE-1BD9B4B43F76}"/>
              </a:ext>
            </a:extLst>
          </p:cNvPr>
          <p:cNvSpPr txBox="1"/>
          <p:nvPr/>
        </p:nvSpPr>
        <p:spPr>
          <a:xfrm>
            <a:off x="4834087" y="3906797"/>
            <a:ext cx="163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800" dirty="0">
                <a:latin typeface="europa"/>
              </a:rPr>
              <a:t>e.g. Xe27</a:t>
            </a:r>
            <a:r>
              <a:rPr lang="en-GB" sz="1800" baseline="30000" dirty="0">
                <a:latin typeface="europa"/>
              </a:rPr>
              <a:t>+</a:t>
            </a:r>
          </a:p>
        </p:txBody>
      </p:sp>
      <p:grpSp>
        <p:nvGrpSpPr>
          <p:cNvPr id="240" name="Group 77">
            <a:extLst>
              <a:ext uri="{FF2B5EF4-FFF2-40B4-BE49-F238E27FC236}">
                <a16:creationId xmlns:a16="http://schemas.microsoft.com/office/drawing/2014/main" id="{EF458C22-AE9E-F73E-81A1-03004148172C}"/>
              </a:ext>
            </a:extLst>
          </p:cNvPr>
          <p:cNvGrpSpPr/>
          <p:nvPr/>
        </p:nvGrpSpPr>
        <p:grpSpPr>
          <a:xfrm>
            <a:off x="5314678" y="3375274"/>
            <a:ext cx="561180" cy="561180"/>
            <a:chOff x="5597166" y="4372349"/>
            <a:chExt cx="1066872" cy="1066872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A5A5FAA-BD0B-AC35-6B7A-EF978F2E86ED}"/>
                </a:ext>
              </a:extLst>
            </p:cNvPr>
            <p:cNvSpPr/>
            <p:nvPr/>
          </p:nvSpPr>
          <p:spPr>
            <a:xfrm rot="16200000">
              <a:off x="5707358" y="4502085"/>
              <a:ext cx="826948" cy="826946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lumMod val="20000"/>
                    <a:lumOff val="80000"/>
                    <a:alpha val="49000"/>
                  </a:srgbClr>
                </a:gs>
                <a:gs pos="39999">
                  <a:srgbClr val="1F497D">
                    <a:lumMod val="40000"/>
                    <a:lumOff val="60000"/>
                    <a:alpha val="48000"/>
                  </a:srgbClr>
                </a:gs>
                <a:gs pos="70000">
                  <a:srgbClr val="4F81BD">
                    <a:lumMod val="75000"/>
                    <a:alpha val="49000"/>
                  </a:srgbClr>
                </a:gs>
                <a:gs pos="100000">
                  <a:srgbClr val="0070C0">
                    <a:alpha val="4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1800" kern="0">
                <a:latin typeface="europa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373AC73F-5266-BB2E-C04E-B43F29EBB489}"/>
                </a:ext>
              </a:extLst>
            </p:cNvPr>
            <p:cNvSpPr/>
            <p:nvPr/>
          </p:nvSpPr>
          <p:spPr>
            <a:xfrm rot="16200000">
              <a:off x="5597166" y="4372349"/>
              <a:ext cx="1066872" cy="1066872"/>
            </a:xfrm>
            <a:prstGeom prst="ellipse">
              <a:avLst/>
            </a:prstGeom>
            <a:gradFill flip="none" rotWithShape="1">
              <a:gsLst>
                <a:gs pos="0">
                  <a:srgbClr val="FF3B3B">
                    <a:alpha val="69000"/>
                  </a:srgbClr>
                </a:gs>
                <a:gs pos="39999">
                  <a:srgbClr val="FF0000">
                    <a:alpha val="67000"/>
                  </a:srgbClr>
                </a:gs>
                <a:gs pos="70000">
                  <a:srgbClr val="FF0000">
                    <a:alpha val="68000"/>
                  </a:srgbClr>
                </a:gs>
                <a:gs pos="100000">
                  <a:srgbClr val="C0504D">
                    <a:lumMod val="75000"/>
                    <a:alpha val="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0" cap="flat" cmpd="sng" algn="ctr">
              <a:solidFill>
                <a:srgbClr val="1F497D">
                  <a:lumMod val="60000"/>
                  <a:lumOff val="40000"/>
                  <a:alpha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GB" sz="1800" kern="0">
                <a:latin typeface="europa"/>
              </a:endParaRPr>
            </a:p>
          </p:txBody>
        </p:sp>
        <p:sp>
          <p:nvSpPr>
            <p:cNvPr id="243" name="Oval 12">
              <a:extLst>
                <a:ext uri="{FF2B5EF4-FFF2-40B4-BE49-F238E27FC236}">
                  <a16:creationId xmlns:a16="http://schemas.microsoft.com/office/drawing/2014/main" id="{CBCD1A98-7D16-101E-09E9-D6D14D314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3812" y="4936330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  <p:sp>
          <p:nvSpPr>
            <p:cNvPr id="244" name="Oval 12">
              <a:extLst>
                <a:ext uri="{FF2B5EF4-FFF2-40B4-BE49-F238E27FC236}">
                  <a16:creationId xmlns:a16="http://schemas.microsoft.com/office/drawing/2014/main" id="{92043063-A678-DE25-B7E3-324D0E79F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7144" y="4941092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  <p:sp>
          <p:nvSpPr>
            <p:cNvPr id="245" name="Oval 12">
              <a:extLst>
                <a:ext uri="{FF2B5EF4-FFF2-40B4-BE49-F238E27FC236}">
                  <a16:creationId xmlns:a16="http://schemas.microsoft.com/office/drawing/2014/main" id="{DAA54587-AAB9-A77C-6433-9B3D7BCCB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8572" y="4874424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  <p:sp>
          <p:nvSpPr>
            <p:cNvPr id="246" name="Oval 12">
              <a:extLst>
                <a:ext uri="{FF2B5EF4-FFF2-40B4-BE49-F238E27FC236}">
                  <a16:creationId xmlns:a16="http://schemas.microsoft.com/office/drawing/2014/main" id="{51DE0C89-EFF0-9825-B927-6F5D1843E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954" y="4831566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  <p:sp>
          <p:nvSpPr>
            <p:cNvPr id="247" name="Oval 12">
              <a:extLst>
                <a:ext uri="{FF2B5EF4-FFF2-40B4-BE49-F238E27FC236}">
                  <a16:creationId xmlns:a16="http://schemas.microsoft.com/office/drawing/2014/main" id="{054496C9-DBCD-C38A-C165-A6B43439D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5717" y="4829185"/>
              <a:ext cx="75027" cy="72776"/>
            </a:xfrm>
            <a:prstGeom prst="ellipse">
              <a:avLst/>
            </a:prstGeom>
            <a:solidFill>
              <a:srgbClr val="00FF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  <p:sp>
          <p:nvSpPr>
            <p:cNvPr id="248" name="Oval 12">
              <a:extLst>
                <a:ext uri="{FF2B5EF4-FFF2-40B4-BE49-F238E27FC236}">
                  <a16:creationId xmlns:a16="http://schemas.microsoft.com/office/drawing/2014/main" id="{EC47E1F5-1870-39A0-BC07-7FFBD8FA3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5705" y="4907766"/>
              <a:ext cx="75027" cy="72776"/>
            </a:xfrm>
            <a:prstGeom prst="ellipse">
              <a:avLst/>
            </a:prstGeom>
            <a:solidFill>
              <a:srgbClr val="00FF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  <p:sp>
          <p:nvSpPr>
            <p:cNvPr id="249" name="Oval 12">
              <a:extLst>
                <a:ext uri="{FF2B5EF4-FFF2-40B4-BE49-F238E27FC236}">
                  <a16:creationId xmlns:a16="http://schemas.microsoft.com/office/drawing/2014/main" id="{C67DBCB0-02E1-9527-4187-1BCC41B59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319" y="4879170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  <p:sp>
          <p:nvSpPr>
            <p:cNvPr id="250" name="Oval 12">
              <a:extLst>
                <a:ext uri="{FF2B5EF4-FFF2-40B4-BE49-F238E27FC236}">
                  <a16:creationId xmlns:a16="http://schemas.microsoft.com/office/drawing/2014/main" id="{21A11E7B-0990-28B6-0EE0-199869D0B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8574" y="4867281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>
                <a:defRPr/>
              </a:pPr>
              <a:endParaRPr lang="en-US" sz="1800" kern="0">
                <a:latin typeface="europa"/>
              </a:endParaRPr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8A7BC023-50D9-4659-9AD1-8C37D42693A2}"/>
              </a:ext>
            </a:extLst>
          </p:cNvPr>
          <p:cNvSpPr txBox="1"/>
          <p:nvPr/>
        </p:nvSpPr>
        <p:spPr>
          <a:xfrm>
            <a:off x="5442210" y="4330299"/>
            <a:ext cx="212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800" dirty="0">
                <a:latin typeface="europa"/>
              </a:rPr>
              <a:t>ECR ion source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4B39C309-4278-EC2D-A4B8-DCDD9DF5F5B6}"/>
              </a:ext>
            </a:extLst>
          </p:cNvPr>
          <p:cNvSpPr txBox="1"/>
          <p:nvPr/>
        </p:nvSpPr>
        <p:spPr>
          <a:xfrm>
            <a:off x="4455425" y="2091022"/>
            <a:ext cx="3510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rgbClr val="FF0000"/>
                </a:solidFill>
                <a:latin typeface="europa"/>
              </a:rPr>
              <a:t>high charge state</a:t>
            </a:r>
          </a:p>
          <a:p>
            <a:pPr algn="ctr" defTabSz="914400"/>
            <a:r>
              <a:rPr lang="en-GB" sz="2000" b="1" dirty="0">
                <a:solidFill>
                  <a:srgbClr val="FF0000"/>
                </a:solidFill>
                <a:latin typeface="europa"/>
              </a:rPr>
              <a:t> positive ions</a:t>
            </a:r>
            <a:endParaRPr lang="en-GB" sz="2000" b="1" baseline="30000" dirty="0">
              <a:solidFill>
                <a:srgbClr val="FF0000"/>
              </a:solidFill>
              <a:latin typeface="europa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08546BE4-A574-9D56-1095-46C9D52D0B4D}"/>
              </a:ext>
            </a:extLst>
          </p:cNvPr>
          <p:cNvSpPr txBox="1"/>
          <p:nvPr/>
        </p:nvSpPr>
        <p:spPr>
          <a:xfrm>
            <a:off x="5475925" y="3485550"/>
            <a:ext cx="247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800" dirty="0">
                <a:latin typeface="europa"/>
              </a:rPr>
              <a:t>q/m dipole</a:t>
            </a:r>
          </a:p>
        </p:txBody>
      </p:sp>
      <p:sp>
        <p:nvSpPr>
          <p:cNvPr id="256" name="Block Arc 255">
            <a:extLst>
              <a:ext uri="{FF2B5EF4-FFF2-40B4-BE49-F238E27FC236}">
                <a16:creationId xmlns:a16="http://schemas.microsoft.com/office/drawing/2014/main" id="{70463EF0-8DFC-7B63-A580-3F729D6B1E96}"/>
              </a:ext>
            </a:extLst>
          </p:cNvPr>
          <p:cNvSpPr/>
          <p:nvPr/>
        </p:nvSpPr>
        <p:spPr>
          <a:xfrm>
            <a:off x="5168842" y="2821626"/>
            <a:ext cx="3322623" cy="3322623"/>
          </a:xfrm>
          <a:prstGeom prst="blockArc">
            <a:avLst>
              <a:gd name="adj1" fmla="val 13750088"/>
              <a:gd name="adj2" fmla="val 16169383"/>
              <a:gd name="adj3" fmla="val 16005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2818C56-86C0-50EC-EC6B-97E4D1C2ABFE}"/>
              </a:ext>
            </a:extLst>
          </p:cNvPr>
          <p:cNvSpPr/>
          <p:nvPr/>
        </p:nvSpPr>
        <p:spPr>
          <a:xfrm>
            <a:off x="7266242" y="2887100"/>
            <a:ext cx="180436" cy="461341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ight Arrow 20">
            <a:extLst>
              <a:ext uri="{FF2B5EF4-FFF2-40B4-BE49-F238E27FC236}">
                <a16:creationId xmlns:a16="http://schemas.microsoft.com/office/drawing/2014/main" id="{35D20D94-660C-EC65-E684-870B6B17F3D7}"/>
              </a:ext>
            </a:extLst>
          </p:cNvPr>
          <p:cNvSpPr/>
          <p:nvPr/>
        </p:nvSpPr>
        <p:spPr>
          <a:xfrm>
            <a:off x="6935564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TextBox 9">
            <a:extLst>
              <a:ext uri="{FF2B5EF4-FFF2-40B4-BE49-F238E27FC236}">
                <a16:creationId xmlns:a16="http://schemas.microsoft.com/office/drawing/2014/main" id="{01D71083-9E05-9609-FDEB-2B503C8E3111}"/>
              </a:ext>
            </a:extLst>
          </p:cNvPr>
          <p:cNvSpPr txBox="1"/>
          <p:nvPr/>
        </p:nvSpPr>
        <p:spPr>
          <a:xfrm>
            <a:off x="0" y="64539"/>
            <a:ext cx="1312817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sz="3200" b="1" spc="-150" dirty="0">
                <a:latin typeface="europa"/>
                <a:cs typeface="Arial" panose="020B0604020202020204" pitchFamily="34" charset="0"/>
              </a:rPr>
              <a:t>Emission-Free, Zero-Carbon, IBA Concept – Required Components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115" y="2333931"/>
            <a:ext cx="2365700" cy="2365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159E8-DA7B-372C-AF66-5C00EDDA327B}"/>
              </a:ext>
            </a:extLst>
          </p:cNvPr>
          <p:cNvSpPr txBox="1"/>
          <p:nvPr/>
        </p:nvSpPr>
        <p:spPr>
          <a:xfrm>
            <a:off x="2264287" y="2073872"/>
            <a:ext cx="2764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600" b="1" dirty="0">
                <a:latin typeface="europa"/>
              </a:rPr>
              <a:t>Battery power on platform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1F397C-84DF-C230-85D7-BAF1AA391A26}"/>
              </a:ext>
            </a:extLst>
          </p:cNvPr>
          <p:cNvGrpSpPr/>
          <p:nvPr/>
        </p:nvGrpSpPr>
        <p:grpSpPr>
          <a:xfrm>
            <a:off x="3995669" y="4829241"/>
            <a:ext cx="468000" cy="1313190"/>
            <a:chOff x="120111" y="2289521"/>
            <a:chExt cx="468000" cy="13131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0D253B-78C6-CCA5-B5EA-6F5937DA90D0}"/>
                </a:ext>
              </a:extLst>
            </p:cNvPr>
            <p:cNvGrpSpPr/>
            <p:nvPr/>
          </p:nvGrpSpPr>
          <p:grpSpPr>
            <a:xfrm>
              <a:off x="152940" y="2432363"/>
              <a:ext cx="91197" cy="1025786"/>
              <a:chOff x="991133" y="2283639"/>
              <a:chExt cx="389519" cy="303443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D1770829-EDA8-A8BF-3680-32F9461C5132}"/>
                  </a:ext>
                </a:extLst>
              </p:cNvPr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FC83562-C264-B45F-A15D-7845672ED54C}"/>
                    </a:ext>
                  </a:extLst>
                </p:cNvPr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99BF7AD9-5398-481D-7CFC-5D694C716BAC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38" name="Arc 137">
                      <a:extLst>
                        <a:ext uri="{FF2B5EF4-FFF2-40B4-BE49-F238E27FC236}">
                          <a16:creationId xmlns:a16="http://schemas.microsoft.com/office/drawing/2014/main" id="{654C7B82-3A1C-F76E-AF11-7E4EBE75C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139" name="Arc 138">
                      <a:extLst>
                        <a:ext uri="{FF2B5EF4-FFF2-40B4-BE49-F238E27FC236}">
                          <a16:creationId xmlns:a16="http://schemas.microsoft.com/office/drawing/2014/main" id="{424AFE7F-27B3-EB8D-EDAD-D4B70691704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140" name="Group 139">
                      <a:extLst>
                        <a:ext uri="{FF2B5EF4-FFF2-40B4-BE49-F238E27FC236}">
                          <a16:creationId xmlns:a16="http://schemas.microsoft.com/office/drawing/2014/main" id="{AE45E227-5E92-453F-951B-4E5FACD37E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41" name="Arc 140">
                        <a:extLst>
                          <a:ext uri="{FF2B5EF4-FFF2-40B4-BE49-F238E27FC236}">
                            <a16:creationId xmlns:a16="http://schemas.microsoft.com/office/drawing/2014/main" id="{80549947-7A3D-B4D1-F102-55605E8799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142" name="Arc 141">
                        <a:extLst>
                          <a:ext uri="{FF2B5EF4-FFF2-40B4-BE49-F238E27FC236}">
                            <a16:creationId xmlns:a16="http://schemas.microsoft.com/office/drawing/2014/main" id="{618819B4-4732-478C-0F39-FEDF1676517B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D86C0780-A9F3-2EFD-18A2-E0265C8E3B1B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33" name="Arc 132">
                      <a:extLst>
                        <a:ext uri="{FF2B5EF4-FFF2-40B4-BE49-F238E27FC236}">
                          <a16:creationId xmlns:a16="http://schemas.microsoft.com/office/drawing/2014/main" id="{B66102F5-C85A-9EE6-B02F-C38985AB2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134" name="Arc 133">
                      <a:extLst>
                        <a:ext uri="{FF2B5EF4-FFF2-40B4-BE49-F238E27FC236}">
                          <a16:creationId xmlns:a16="http://schemas.microsoft.com/office/drawing/2014/main" id="{340A8A78-1BEC-9B9A-AB95-A1DD15A93F0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BA01F39F-FAC3-486B-ABC8-4BFF6D684E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36" name="Arc 135">
                        <a:extLst>
                          <a:ext uri="{FF2B5EF4-FFF2-40B4-BE49-F238E27FC236}">
                            <a16:creationId xmlns:a16="http://schemas.microsoft.com/office/drawing/2014/main" id="{4C14211B-9638-5B3B-6C59-E9040A99E9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137" name="Arc 136">
                        <a:extLst>
                          <a:ext uri="{FF2B5EF4-FFF2-40B4-BE49-F238E27FC236}">
                            <a16:creationId xmlns:a16="http://schemas.microsoft.com/office/drawing/2014/main" id="{0F525FFF-2BAB-D784-25AA-211FD28FCAA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B591F25-D113-515A-DA24-73D79B00CCAC}"/>
                    </a:ext>
                  </a:extLst>
                </p:cNvPr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FBBF0DF6-5923-E124-F675-A816108CA108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62" name="Arc 61">
                      <a:extLst>
                        <a:ext uri="{FF2B5EF4-FFF2-40B4-BE49-F238E27FC236}">
                          <a16:creationId xmlns:a16="http://schemas.microsoft.com/office/drawing/2014/main" id="{24A10A82-A208-25C1-6C50-CAC91822AD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63" name="Arc 62">
                      <a:extLst>
                        <a:ext uri="{FF2B5EF4-FFF2-40B4-BE49-F238E27FC236}">
                          <a16:creationId xmlns:a16="http://schemas.microsoft.com/office/drawing/2014/main" id="{4773B2EC-FC2E-33AA-5A53-505DC1A682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3D8A73C1-D0AC-E9C1-4AEA-C1FC808D90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29" name="Arc 128">
                        <a:extLst>
                          <a:ext uri="{FF2B5EF4-FFF2-40B4-BE49-F238E27FC236}">
                            <a16:creationId xmlns:a16="http://schemas.microsoft.com/office/drawing/2014/main" id="{B59B6E1F-BE2F-DD50-25A3-4CD56A6AC8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130" name="Arc 129">
                        <a:extLst>
                          <a:ext uri="{FF2B5EF4-FFF2-40B4-BE49-F238E27FC236}">
                            <a16:creationId xmlns:a16="http://schemas.microsoft.com/office/drawing/2014/main" id="{C87D3891-5B95-D1A6-E0BD-FB6DE3EB4AE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FA9DEE05-F97E-D483-EAB1-8D62539A639A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57" name="Arc 56">
                      <a:extLst>
                        <a:ext uri="{FF2B5EF4-FFF2-40B4-BE49-F238E27FC236}">
                          <a16:creationId xmlns:a16="http://schemas.microsoft.com/office/drawing/2014/main" id="{8EDCF247-43C2-8542-5016-2FCFC0A2B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58" name="Arc 57">
                      <a:extLst>
                        <a:ext uri="{FF2B5EF4-FFF2-40B4-BE49-F238E27FC236}">
                          <a16:creationId xmlns:a16="http://schemas.microsoft.com/office/drawing/2014/main" id="{32E4ED3C-0FAA-0249-BFFD-F46629A436A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38492AB4-4418-C45B-D989-EDC37D8FE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60" name="Arc 59">
                        <a:extLst>
                          <a:ext uri="{FF2B5EF4-FFF2-40B4-BE49-F238E27FC236}">
                            <a16:creationId xmlns:a16="http://schemas.microsoft.com/office/drawing/2014/main" id="{4A8B2645-9EBE-DA6E-CE04-6C7C71E3BA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61" name="Arc 60">
                        <a:extLst>
                          <a:ext uri="{FF2B5EF4-FFF2-40B4-BE49-F238E27FC236}">
                            <a16:creationId xmlns:a16="http://schemas.microsoft.com/office/drawing/2014/main" id="{C7B6C1AA-875C-ED01-4132-B50FE305A87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012C662-75C8-1A3A-9D22-69DE6D53FE8A}"/>
                  </a:ext>
                </a:extLst>
              </p:cNvPr>
              <p:cNvGrpSpPr/>
              <p:nvPr/>
            </p:nvGrpSpPr>
            <p:grpSpPr>
              <a:xfrm>
                <a:off x="991133" y="2283639"/>
                <a:ext cx="389519" cy="722471"/>
                <a:chOff x="866775" y="2333104"/>
                <a:chExt cx="676275" cy="3379991"/>
              </a:xfrm>
            </p:grpSpPr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id="{CC7F9675-594A-8D76-A9CF-58AB2F1796F4}"/>
                    </a:ext>
                  </a:extLst>
                </p:cNvPr>
                <p:cNvSpPr/>
                <p:nvPr/>
              </p:nvSpPr>
              <p:spPr>
                <a:xfrm flipH="1">
                  <a:off x="866775" y="2333104"/>
                  <a:ext cx="676275" cy="676275"/>
                </a:xfrm>
                <a:prstGeom prst="arc">
                  <a:avLst>
                    <a:gd name="adj1" fmla="val 16200000"/>
                    <a:gd name="adj2" fmla="val 5435078"/>
                  </a:avLst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400">
                    <a:defRPr/>
                  </a:pPr>
                  <a:endParaRPr lang="en-GB" sz="1800" kern="0">
                    <a:latin typeface="europa"/>
                  </a:endParaRPr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4798376C-92C0-4617-74AF-0E2859361423}"/>
                    </a:ext>
                  </a:extLst>
                </p:cNvPr>
                <p:cNvGrpSpPr/>
                <p:nvPr/>
              </p:nvGrpSpPr>
              <p:grpSpPr>
                <a:xfrm>
                  <a:off x="866775" y="3009379"/>
                  <a:ext cx="676275" cy="2703716"/>
                  <a:chOff x="866775" y="564332"/>
                  <a:chExt cx="676275" cy="2703716"/>
                </a:xfrm>
              </p:grpSpPr>
              <p:sp>
                <p:nvSpPr>
                  <p:cNvPr id="48" name="Arc 47">
                    <a:extLst>
                      <a:ext uri="{FF2B5EF4-FFF2-40B4-BE49-F238E27FC236}">
                        <a16:creationId xmlns:a16="http://schemas.microsoft.com/office/drawing/2014/main" id="{DD3B837A-0E54-400C-3EBF-8FE2279F616E}"/>
                      </a:ext>
                    </a:extLst>
                  </p:cNvPr>
                  <p:cNvSpPr/>
                  <p:nvPr/>
                </p:nvSpPr>
                <p:spPr>
                  <a:xfrm>
                    <a:off x="866775" y="564332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sp>
                <p:nvSpPr>
                  <p:cNvPr id="49" name="Arc 48">
                    <a:extLst>
                      <a:ext uri="{FF2B5EF4-FFF2-40B4-BE49-F238E27FC236}">
                        <a16:creationId xmlns:a16="http://schemas.microsoft.com/office/drawing/2014/main" id="{F7281963-A7ED-1610-CFF2-291B5539A427}"/>
                      </a:ext>
                    </a:extLst>
                  </p:cNvPr>
                  <p:cNvSpPr/>
                  <p:nvPr/>
                </p:nvSpPr>
                <p:spPr>
                  <a:xfrm flipH="1">
                    <a:off x="866775" y="1239915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A1016930-5A1B-5A69-F94F-22E1D2B2B1FC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1916190"/>
                    <a:ext cx="676275" cy="1351858"/>
                    <a:chOff x="866775" y="1916190"/>
                    <a:chExt cx="676275" cy="1351858"/>
                  </a:xfrm>
                </p:grpSpPr>
                <p:sp>
                  <p:nvSpPr>
                    <p:cNvPr id="51" name="Arc 50">
                      <a:extLst>
                        <a:ext uri="{FF2B5EF4-FFF2-40B4-BE49-F238E27FC236}">
                          <a16:creationId xmlns:a16="http://schemas.microsoft.com/office/drawing/2014/main" id="{39F0E951-7672-DDF4-930F-F43F9C633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1916190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52" name="Arc 51">
                      <a:extLst>
                        <a:ext uri="{FF2B5EF4-FFF2-40B4-BE49-F238E27FC236}">
                          <a16:creationId xmlns:a16="http://schemas.microsoft.com/office/drawing/2014/main" id="{85776D7A-9B69-EB38-1541-64D310B4437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2591773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</p:grpSp>
            </p:grp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20C162-B7D8-5222-929C-3F123DE84AA0}"/>
                </a:ext>
              </a:extLst>
            </p:cNvPr>
            <p:cNvGrpSpPr/>
            <p:nvPr/>
          </p:nvGrpSpPr>
          <p:grpSpPr>
            <a:xfrm flipH="1">
              <a:off x="477287" y="2432363"/>
              <a:ext cx="91197" cy="1025786"/>
              <a:chOff x="991133" y="2283639"/>
              <a:chExt cx="389519" cy="303443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2357953-6BA8-F9C1-B550-4BF2708D14AE}"/>
                  </a:ext>
                </a:extLst>
              </p:cNvPr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DD875885-44A8-CAFF-27EA-BE5098055E13}"/>
                    </a:ext>
                  </a:extLst>
                </p:cNvPr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A7AC5BCB-0B72-9AD3-7A1C-7FF53C0CA5AF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39" name="Arc 38">
                      <a:extLst>
                        <a:ext uri="{FF2B5EF4-FFF2-40B4-BE49-F238E27FC236}">
                          <a16:creationId xmlns:a16="http://schemas.microsoft.com/office/drawing/2014/main" id="{54569D2B-F763-B315-83EC-F2FA7D222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40" name="Arc 39">
                      <a:extLst>
                        <a:ext uri="{FF2B5EF4-FFF2-40B4-BE49-F238E27FC236}">
                          <a16:creationId xmlns:a16="http://schemas.microsoft.com/office/drawing/2014/main" id="{F6695BA8-2B55-3A08-5621-1A638BC781F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368217BC-7DA3-025A-275B-1F4C105B31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42" name="Arc 41">
                        <a:extLst>
                          <a:ext uri="{FF2B5EF4-FFF2-40B4-BE49-F238E27FC236}">
                            <a16:creationId xmlns:a16="http://schemas.microsoft.com/office/drawing/2014/main" id="{A10212E5-ED3B-571D-E3F0-2DCB600C32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43" name="Arc 42">
                        <a:extLst>
                          <a:ext uri="{FF2B5EF4-FFF2-40B4-BE49-F238E27FC236}">
                            <a16:creationId xmlns:a16="http://schemas.microsoft.com/office/drawing/2014/main" id="{8E52A6D4-85F5-68CA-F1A6-070354512E7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AFB75CB3-22CF-226D-635A-54F8C464AE47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34" name="Arc 33">
                      <a:extLst>
                        <a:ext uri="{FF2B5EF4-FFF2-40B4-BE49-F238E27FC236}">
                          <a16:creationId xmlns:a16="http://schemas.microsoft.com/office/drawing/2014/main" id="{52F214B5-5E48-C143-D9E4-08049D044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35" name="Arc 34">
                      <a:extLst>
                        <a:ext uri="{FF2B5EF4-FFF2-40B4-BE49-F238E27FC236}">
                          <a16:creationId xmlns:a16="http://schemas.microsoft.com/office/drawing/2014/main" id="{A0D2EC66-2A3C-AB01-A42C-94D88642ABE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4550CB2F-E41B-E324-2988-4D54A5598B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37" name="Arc 36">
                        <a:extLst>
                          <a:ext uri="{FF2B5EF4-FFF2-40B4-BE49-F238E27FC236}">
                            <a16:creationId xmlns:a16="http://schemas.microsoft.com/office/drawing/2014/main" id="{D2501667-A28A-2A27-BD12-06CCCA636F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38" name="Arc 37">
                        <a:extLst>
                          <a:ext uri="{FF2B5EF4-FFF2-40B4-BE49-F238E27FC236}">
                            <a16:creationId xmlns:a16="http://schemas.microsoft.com/office/drawing/2014/main" id="{8C7D4C0A-232F-3F94-1C5C-7DD041D3B56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27820B5-8AFA-9742-2679-621EE186D6C7}"/>
                    </a:ext>
                  </a:extLst>
                </p:cNvPr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29AA2C1F-C099-29CF-2D31-F08143F6333B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27" name="Arc 26">
                      <a:extLst>
                        <a:ext uri="{FF2B5EF4-FFF2-40B4-BE49-F238E27FC236}">
                          <a16:creationId xmlns:a16="http://schemas.microsoft.com/office/drawing/2014/main" id="{CD40FCB4-B818-6B78-9CAA-747277761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8" name="Arc 27">
                      <a:extLst>
                        <a:ext uri="{FF2B5EF4-FFF2-40B4-BE49-F238E27FC236}">
                          <a16:creationId xmlns:a16="http://schemas.microsoft.com/office/drawing/2014/main" id="{6C408BD1-274B-8F92-B098-ECF8A32143A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D301E8B6-7E6E-F285-206A-5B90032A5C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30" name="Arc 29">
                        <a:extLst>
                          <a:ext uri="{FF2B5EF4-FFF2-40B4-BE49-F238E27FC236}">
                            <a16:creationId xmlns:a16="http://schemas.microsoft.com/office/drawing/2014/main" id="{B0854D42-DB8D-1302-1B61-FEEE1F51F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31" name="Arc 30">
                        <a:extLst>
                          <a:ext uri="{FF2B5EF4-FFF2-40B4-BE49-F238E27FC236}">
                            <a16:creationId xmlns:a16="http://schemas.microsoft.com/office/drawing/2014/main" id="{72989D0F-F697-69E4-398F-6C7B0DBB043B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A9CF6171-1853-C47A-BBB6-2C7CCF1407E9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22" name="Arc 21">
                      <a:extLst>
                        <a:ext uri="{FF2B5EF4-FFF2-40B4-BE49-F238E27FC236}">
                          <a16:creationId xmlns:a16="http://schemas.microsoft.com/office/drawing/2014/main" id="{4A1BA451-D07D-343E-B17D-DB144A202B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23" name="Arc 22">
                      <a:extLst>
                        <a:ext uri="{FF2B5EF4-FFF2-40B4-BE49-F238E27FC236}">
                          <a16:creationId xmlns:a16="http://schemas.microsoft.com/office/drawing/2014/main" id="{0DD3134A-967E-915E-B9B8-56439881A49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6DFEF26A-3C9E-0DE3-E2DF-E5F30C2E19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25" name="Arc 24">
                        <a:extLst>
                          <a:ext uri="{FF2B5EF4-FFF2-40B4-BE49-F238E27FC236}">
                            <a16:creationId xmlns:a16="http://schemas.microsoft.com/office/drawing/2014/main" id="{0B5B22A9-BA5B-48AE-F3C3-15EFE3F822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  <p:sp>
                    <p:nvSpPr>
                      <p:cNvPr id="26" name="Arc 25">
                        <a:extLst>
                          <a:ext uri="{FF2B5EF4-FFF2-40B4-BE49-F238E27FC236}">
                            <a16:creationId xmlns:a16="http://schemas.microsoft.com/office/drawing/2014/main" id="{80C04A25-5BE7-F743-ABD0-C941EB99BEB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europa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3BD6DDB-2E07-C744-7EF4-FA6EF33A34F5}"/>
                  </a:ext>
                </a:extLst>
              </p:cNvPr>
              <p:cNvGrpSpPr/>
              <p:nvPr/>
            </p:nvGrpSpPr>
            <p:grpSpPr>
              <a:xfrm>
                <a:off x="991133" y="2283639"/>
                <a:ext cx="389519" cy="722471"/>
                <a:chOff x="866775" y="2333104"/>
                <a:chExt cx="676275" cy="3379991"/>
              </a:xfrm>
            </p:grpSpPr>
            <p:sp>
              <p:nvSpPr>
                <p:cNvPr id="11" name="Arc 10">
                  <a:extLst>
                    <a:ext uri="{FF2B5EF4-FFF2-40B4-BE49-F238E27FC236}">
                      <a16:creationId xmlns:a16="http://schemas.microsoft.com/office/drawing/2014/main" id="{2BB6988F-4338-052A-61FA-3B4DC30830EB}"/>
                    </a:ext>
                  </a:extLst>
                </p:cNvPr>
                <p:cNvSpPr/>
                <p:nvPr/>
              </p:nvSpPr>
              <p:spPr>
                <a:xfrm flipH="1">
                  <a:off x="866775" y="2333104"/>
                  <a:ext cx="676275" cy="676275"/>
                </a:xfrm>
                <a:prstGeom prst="arc">
                  <a:avLst>
                    <a:gd name="adj1" fmla="val 16200000"/>
                    <a:gd name="adj2" fmla="val 5435078"/>
                  </a:avLst>
                </a:prstGeom>
                <a:noFill/>
                <a:ln w="635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400">
                    <a:defRPr/>
                  </a:pPr>
                  <a:endParaRPr lang="en-GB" sz="1800" kern="0">
                    <a:latin typeface="europa"/>
                  </a:endParaRP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6912CCDB-AFF7-24C3-B31D-BEB148620768}"/>
                    </a:ext>
                  </a:extLst>
                </p:cNvPr>
                <p:cNvGrpSpPr/>
                <p:nvPr/>
              </p:nvGrpSpPr>
              <p:grpSpPr>
                <a:xfrm>
                  <a:off x="866775" y="3009379"/>
                  <a:ext cx="676275" cy="2703716"/>
                  <a:chOff x="866775" y="564332"/>
                  <a:chExt cx="676275" cy="2703716"/>
                </a:xfrm>
              </p:grpSpPr>
              <p:sp>
                <p:nvSpPr>
                  <p:cNvPr id="13" name="Arc 12">
                    <a:extLst>
                      <a:ext uri="{FF2B5EF4-FFF2-40B4-BE49-F238E27FC236}">
                        <a16:creationId xmlns:a16="http://schemas.microsoft.com/office/drawing/2014/main" id="{22423777-C9D6-EAD1-23B1-B18450EC99C8}"/>
                      </a:ext>
                    </a:extLst>
                  </p:cNvPr>
                  <p:cNvSpPr/>
                  <p:nvPr/>
                </p:nvSpPr>
                <p:spPr>
                  <a:xfrm>
                    <a:off x="866775" y="564332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sp>
                <p:nvSpPr>
                  <p:cNvPr id="14" name="Arc 13">
                    <a:extLst>
                      <a:ext uri="{FF2B5EF4-FFF2-40B4-BE49-F238E27FC236}">
                        <a16:creationId xmlns:a16="http://schemas.microsoft.com/office/drawing/2014/main" id="{1ECA89D5-2944-662B-BE5E-B34DCDE0B076}"/>
                      </a:ext>
                    </a:extLst>
                  </p:cNvPr>
                  <p:cNvSpPr/>
                  <p:nvPr/>
                </p:nvSpPr>
                <p:spPr>
                  <a:xfrm flipH="1">
                    <a:off x="866775" y="1239915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europa"/>
                    </a:endParaRPr>
                  </a:p>
                </p:txBody>
              </p: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886146EB-4DA6-5675-8E50-2BEDA8748D21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1916190"/>
                    <a:ext cx="676275" cy="1351858"/>
                    <a:chOff x="866775" y="1916190"/>
                    <a:chExt cx="676275" cy="1351858"/>
                  </a:xfrm>
                </p:grpSpPr>
                <p:sp>
                  <p:nvSpPr>
                    <p:cNvPr id="16" name="Arc 15">
                      <a:extLst>
                        <a:ext uri="{FF2B5EF4-FFF2-40B4-BE49-F238E27FC236}">
                          <a16:creationId xmlns:a16="http://schemas.microsoft.com/office/drawing/2014/main" id="{9EC4C74A-D580-0378-04FD-4F18C69928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1916190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  <p:sp>
                  <p:nvSpPr>
                    <p:cNvPr id="17" name="Arc 16">
                      <a:extLst>
                        <a:ext uri="{FF2B5EF4-FFF2-40B4-BE49-F238E27FC236}">
                          <a16:creationId xmlns:a16="http://schemas.microsoft.com/office/drawing/2014/main" id="{53C2CC0E-6A23-1816-F6EC-97EC7CD3E5A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2591773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europa"/>
                      </a:endParaRPr>
                    </a:p>
                  </p:txBody>
                </p:sp>
              </p:grpSp>
            </p:grpSp>
          </p:grpSp>
        </p:grpSp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05BEDE1C-2788-5856-06E6-CAB42FCFD573}"/>
                </a:ext>
              </a:extLst>
            </p:cNvPr>
            <p:cNvSpPr/>
            <p:nvPr/>
          </p:nvSpPr>
          <p:spPr>
            <a:xfrm>
              <a:off x="120111" y="2289521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>
                <a:defRPr/>
              </a:pPr>
              <a:endParaRPr lang="en-GB" sz="1800" kern="0">
                <a:latin typeface="europa"/>
              </a:endParaRPr>
            </a:p>
          </p:txBody>
        </p:sp>
        <p:sp>
          <p:nvSpPr>
            <p:cNvPr id="8" name="Rounded Rectangle 20">
              <a:extLst>
                <a:ext uri="{FF2B5EF4-FFF2-40B4-BE49-F238E27FC236}">
                  <a16:creationId xmlns:a16="http://schemas.microsoft.com/office/drawing/2014/main" id="{70EBBA02-D189-B716-3C93-21B5BF3E0495}"/>
                </a:ext>
              </a:extLst>
            </p:cNvPr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400">
                <a:defRPr/>
              </a:pPr>
              <a:endParaRPr lang="en-GB" sz="1800" kern="0">
                <a:latin typeface="europa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C4859EB5-8BAF-80B7-E609-BA2199CE2755}"/>
              </a:ext>
            </a:extLst>
          </p:cNvPr>
          <p:cNvSpPr txBox="1"/>
          <p:nvPr/>
        </p:nvSpPr>
        <p:spPr>
          <a:xfrm>
            <a:off x="5995185" y="5388804"/>
            <a:ext cx="276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800" b="1" dirty="0">
                <a:latin typeface="europa"/>
              </a:rPr>
              <a:t>Commercially available post insulators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84BE5A8-3668-6E96-3A04-A70256FDB476}"/>
              </a:ext>
            </a:extLst>
          </p:cNvPr>
          <p:cNvSpPr txBox="1"/>
          <p:nvPr/>
        </p:nvSpPr>
        <p:spPr>
          <a:xfrm>
            <a:off x="7039108" y="1580442"/>
            <a:ext cx="276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800" b="1" dirty="0">
                <a:latin typeface="europa"/>
              </a:rPr>
              <a:t>Commercially available accelerating column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D1011609-6B4D-F6EF-4300-3899B733920F}"/>
              </a:ext>
            </a:extLst>
          </p:cNvPr>
          <p:cNvSpPr txBox="1"/>
          <p:nvPr/>
        </p:nvSpPr>
        <p:spPr>
          <a:xfrm>
            <a:off x="9317808" y="4936155"/>
            <a:ext cx="276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800" b="1" dirty="0">
                <a:latin typeface="europa"/>
              </a:rPr>
              <a:t>Commercially available experiment station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FDEE751-2F9C-E237-AB7F-3AF08DA4796B}"/>
              </a:ext>
            </a:extLst>
          </p:cNvPr>
          <p:cNvSpPr txBox="1"/>
          <p:nvPr/>
        </p:nvSpPr>
        <p:spPr>
          <a:xfrm>
            <a:off x="246803" y="890478"/>
            <a:ext cx="5422643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en-GB" sz="1800" dirty="0">
              <a:latin typeface="europa"/>
            </a:endParaRPr>
          </a:p>
          <a:p>
            <a:pPr defTabSz="914400"/>
            <a:r>
              <a:rPr lang="en-GB" sz="1800" b="1" dirty="0">
                <a:latin typeface="europa"/>
              </a:rPr>
              <a:t>Safety, control and integration</a:t>
            </a:r>
          </a:p>
          <a:p>
            <a:pPr algn="ctr" defTabSz="914400"/>
            <a:endParaRPr lang="en-GB" sz="1800" dirty="0">
              <a:latin typeface="europa"/>
            </a:endParaRP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5438667C-0CB0-B884-9241-B2B630F1BF80}"/>
              </a:ext>
            </a:extLst>
          </p:cNvPr>
          <p:cNvGrpSpPr/>
          <p:nvPr/>
        </p:nvGrpSpPr>
        <p:grpSpPr>
          <a:xfrm>
            <a:off x="7533697" y="2467789"/>
            <a:ext cx="1566639" cy="327740"/>
            <a:chOff x="6445643" y="2467789"/>
            <a:chExt cx="1566639" cy="327740"/>
          </a:xfrm>
        </p:grpSpPr>
        <p:sp>
          <p:nvSpPr>
            <p:cNvPr id="259" name="Rectangle: Rounded Corners 258">
              <a:extLst>
                <a:ext uri="{FF2B5EF4-FFF2-40B4-BE49-F238E27FC236}">
                  <a16:creationId xmlns:a16="http://schemas.microsoft.com/office/drawing/2014/main" id="{B808DA6B-A009-4C8C-852E-58ABA321701F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F4EE4C14-2084-B674-EF00-1C5363BAAFC2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408D9C41-9FAE-D4A6-277C-B74BC6BF82EE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Rectangle: Rounded Corners 262">
              <a:extLst>
                <a:ext uri="{FF2B5EF4-FFF2-40B4-BE49-F238E27FC236}">
                  <a16:creationId xmlns:a16="http://schemas.microsoft.com/office/drawing/2014/main" id="{58D53FA5-F64F-BEEA-2F2B-20933F0D3AEE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id="{D1371FC7-1E71-CEBE-66D1-DBEB65BF5935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E96AA2D5-7997-B26A-375C-5AB0E61900F5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Rectangle: Rounded Corners 265">
              <a:extLst>
                <a:ext uri="{FF2B5EF4-FFF2-40B4-BE49-F238E27FC236}">
                  <a16:creationId xmlns:a16="http://schemas.microsoft.com/office/drawing/2014/main" id="{A1CD609E-CB7A-5680-24D2-96B1E0C075E3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Rectangle: Rounded Corners 266">
              <a:extLst>
                <a:ext uri="{FF2B5EF4-FFF2-40B4-BE49-F238E27FC236}">
                  <a16:creationId xmlns:a16="http://schemas.microsoft.com/office/drawing/2014/main" id="{6ED44467-75B0-4E2B-A82E-DB6F90F6C8A5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B7B189D2-6E7F-977D-8D9A-07DAEF59BD5F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Rectangle: Rounded Corners 268">
              <a:extLst>
                <a:ext uri="{FF2B5EF4-FFF2-40B4-BE49-F238E27FC236}">
                  <a16:creationId xmlns:a16="http://schemas.microsoft.com/office/drawing/2014/main" id="{4E605E44-4769-5A61-FB48-C35B882899AE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0" name="Rectangle: Rounded Corners 269">
              <a:extLst>
                <a:ext uri="{FF2B5EF4-FFF2-40B4-BE49-F238E27FC236}">
                  <a16:creationId xmlns:a16="http://schemas.microsoft.com/office/drawing/2014/main" id="{AAEEEE76-BB27-770A-ADF0-EABC2272A394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: Rounded Corners 270">
              <a:extLst>
                <a:ext uri="{FF2B5EF4-FFF2-40B4-BE49-F238E27FC236}">
                  <a16:creationId xmlns:a16="http://schemas.microsoft.com/office/drawing/2014/main" id="{22292947-F40C-84BC-8905-FB5154C8D2A7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: Rounded Corners 271">
              <a:extLst>
                <a:ext uri="{FF2B5EF4-FFF2-40B4-BE49-F238E27FC236}">
                  <a16:creationId xmlns:a16="http://schemas.microsoft.com/office/drawing/2014/main" id="{06842A1B-4FD4-9E4C-D268-2DCCE909DAAA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4DBF3C9A-AC2A-8474-A1EA-B821400FB5CF}"/>
              </a:ext>
            </a:extLst>
          </p:cNvPr>
          <p:cNvGrpSpPr/>
          <p:nvPr/>
        </p:nvGrpSpPr>
        <p:grpSpPr>
          <a:xfrm>
            <a:off x="7533697" y="3359261"/>
            <a:ext cx="1566639" cy="327740"/>
            <a:chOff x="6445643" y="2467789"/>
            <a:chExt cx="1566639" cy="327740"/>
          </a:xfrm>
        </p:grpSpPr>
        <p:sp>
          <p:nvSpPr>
            <p:cNvPr id="274" name="Rectangle: Rounded Corners 273">
              <a:extLst>
                <a:ext uri="{FF2B5EF4-FFF2-40B4-BE49-F238E27FC236}">
                  <a16:creationId xmlns:a16="http://schemas.microsoft.com/office/drawing/2014/main" id="{241FF63F-8AB8-375E-0EA3-3067AD1084F4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: Rounded Corners 274">
              <a:extLst>
                <a:ext uri="{FF2B5EF4-FFF2-40B4-BE49-F238E27FC236}">
                  <a16:creationId xmlns:a16="http://schemas.microsoft.com/office/drawing/2014/main" id="{D377A889-D2B8-EC92-970D-77BFE7DF23E2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: Rounded Corners 275">
              <a:extLst>
                <a:ext uri="{FF2B5EF4-FFF2-40B4-BE49-F238E27FC236}">
                  <a16:creationId xmlns:a16="http://schemas.microsoft.com/office/drawing/2014/main" id="{208F10D5-2F30-4710-3DB7-A1EEA4DF3C99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: Rounded Corners 276">
              <a:extLst>
                <a:ext uri="{FF2B5EF4-FFF2-40B4-BE49-F238E27FC236}">
                  <a16:creationId xmlns:a16="http://schemas.microsoft.com/office/drawing/2014/main" id="{9FAF1C96-0E87-0017-AA65-00435B0D85BD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: Rounded Corners 277">
              <a:extLst>
                <a:ext uri="{FF2B5EF4-FFF2-40B4-BE49-F238E27FC236}">
                  <a16:creationId xmlns:a16="http://schemas.microsoft.com/office/drawing/2014/main" id="{166F06C0-E34B-FEAE-78A2-36DAF40C5EAF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Rectangle: Rounded Corners 278">
              <a:extLst>
                <a:ext uri="{FF2B5EF4-FFF2-40B4-BE49-F238E27FC236}">
                  <a16:creationId xmlns:a16="http://schemas.microsoft.com/office/drawing/2014/main" id="{6D22CFCC-1459-CF3A-5D9B-C163F8EB21AA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: Rounded Corners 279">
              <a:extLst>
                <a:ext uri="{FF2B5EF4-FFF2-40B4-BE49-F238E27FC236}">
                  <a16:creationId xmlns:a16="http://schemas.microsoft.com/office/drawing/2014/main" id="{D0B463B1-98A1-A121-2287-A4CAC338272B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: Rounded Corners 280">
              <a:extLst>
                <a:ext uri="{FF2B5EF4-FFF2-40B4-BE49-F238E27FC236}">
                  <a16:creationId xmlns:a16="http://schemas.microsoft.com/office/drawing/2014/main" id="{207C699C-B6B0-73D9-830C-43CFEDEE0FD9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D06E841A-06EC-C810-72EE-8F5D6BC04E37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id="{E13F8769-7197-3D85-AA91-F93F391BE8A1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Rectangle: Rounded Corners 283">
              <a:extLst>
                <a:ext uri="{FF2B5EF4-FFF2-40B4-BE49-F238E27FC236}">
                  <a16:creationId xmlns:a16="http://schemas.microsoft.com/office/drawing/2014/main" id="{65280ABB-168C-3B65-846D-5E27ADC9AC81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5" name="Rectangle: Rounded Corners 284">
              <a:extLst>
                <a:ext uri="{FF2B5EF4-FFF2-40B4-BE49-F238E27FC236}">
                  <a16:creationId xmlns:a16="http://schemas.microsoft.com/office/drawing/2014/main" id="{1C9ECF7A-E781-79F3-BCCC-80EB04C6B07B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6" name="Rectangle: Rounded Corners 285">
              <a:extLst>
                <a:ext uri="{FF2B5EF4-FFF2-40B4-BE49-F238E27FC236}">
                  <a16:creationId xmlns:a16="http://schemas.microsoft.com/office/drawing/2014/main" id="{2FD14955-A8DB-90FD-771B-0ACF72C17D4A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7" name="TextBox 286">
            <a:extLst>
              <a:ext uri="{FF2B5EF4-FFF2-40B4-BE49-F238E27FC236}">
                <a16:creationId xmlns:a16="http://schemas.microsoft.com/office/drawing/2014/main" id="{0EAD07E7-E16A-2ED2-F9A5-7AE10AD68E49}"/>
              </a:ext>
            </a:extLst>
          </p:cNvPr>
          <p:cNvSpPr txBox="1"/>
          <p:nvPr/>
        </p:nvSpPr>
        <p:spPr>
          <a:xfrm>
            <a:off x="323607" y="2419484"/>
            <a:ext cx="1631334" cy="31393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en-GB" sz="1800" dirty="0">
              <a:latin typeface="europa"/>
            </a:endParaRPr>
          </a:p>
          <a:p>
            <a:pPr algn="ctr" defTabSz="914400"/>
            <a:endParaRPr lang="en-GB" dirty="0">
              <a:latin typeface="europa"/>
            </a:endParaRPr>
          </a:p>
          <a:p>
            <a:pPr algn="ctr" defTabSz="914400"/>
            <a:endParaRPr lang="en-GB" sz="1800" dirty="0">
              <a:latin typeface="europa"/>
            </a:endParaRPr>
          </a:p>
          <a:p>
            <a:pPr algn="ctr" defTabSz="914400"/>
            <a:endParaRPr lang="en-GB" b="1" dirty="0">
              <a:latin typeface="europa"/>
            </a:endParaRPr>
          </a:p>
          <a:p>
            <a:pPr algn="ctr" defTabSz="914400"/>
            <a:r>
              <a:rPr lang="en-GB" sz="1800" b="1" dirty="0">
                <a:latin typeface="europa"/>
              </a:rPr>
              <a:t>500 kV</a:t>
            </a:r>
          </a:p>
          <a:p>
            <a:pPr algn="ctr" defTabSz="914400"/>
            <a:r>
              <a:rPr lang="en-GB" sz="1800" b="1" dirty="0">
                <a:latin typeface="europa"/>
              </a:rPr>
              <a:t>DC</a:t>
            </a:r>
          </a:p>
          <a:p>
            <a:pPr algn="ctr" defTabSz="914400"/>
            <a:endParaRPr lang="en-GB" dirty="0">
              <a:latin typeface="europa"/>
            </a:endParaRPr>
          </a:p>
          <a:p>
            <a:pPr algn="ctr" defTabSz="914400"/>
            <a:endParaRPr lang="en-GB" sz="1800" dirty="0">
              <a:latin typeface="europa"/>
            </a:endParaRPr>
          </a:p>
          <a:p>
            <a:pPr algn="ctr" defTabSz="914400"/>
            <a:endParaRPr lang="en-GB" dirty="0">
              <a:latin typeface="europa"/>
            </a:endParaRPr>
          </a:p>
          <a:p>
            <a:pPr algn="ctr" defTabSz="914400"/>
            <a:endParaRPr lang="en-GB" sz="1800" dirty="0">
              <a:latin typeface="europa"/>
            </a:endParaRPr>
          </a:p>
          <a:p>
            <a:pPr algn="ctr" defTabSz="914400"/>
            <a:endParaRPr lang="en-GB" sz="1800" dirty="0">
              <a:latin typeface="europa"/>
            </a:endParaRPr>
          </a:p>
        </p:txBody>
      </p:sp>
    </p:spTree>
    <p:extLst>
      <p:ext uri="{BB962C8B-B14F-4D97-AF65-F5344CB8AC3E}">
        <p14:creationId xmlns:p14="http://schemas.microsoft.com/office/powerpoint/2010/main" val="403501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4" grpId="0"/>
      <p:bldP spid="145" grpId="0"/>
      <p:bldP spid="251" grpId="0"/>
      <p:bldP spid="143" grpId="0" animBg="1"/>
      <p:bldP spid="28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www.pelletron.com/wp-content/uploads/2017/08/hv-de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29" y="543360"/>
            <a:ext cx="2978998" cy="26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www.pelletron.com/wp-content/uploads/2017/08/IMG_0636-300x2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686" y="4222732"/>
            <a:ext cx="3452314" cy="26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164628"/>
            <a:ext cx="30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 x 100 kV NEC air-insulated acceleration tubes received (100 W leakage power)</a:t>
            </a:r>
          </a:p>
          <a:p>
            <a:endParaRPr lang="en-GB" sz="1400" b="1" dirty="0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2" r="12362"/>
          <a:stretch/>
        </p:blipFill>
        <p:spPr>
          <a:xfrm rot="5400000">
            <a:off x="2327329" y="633049"/>
            <a:ext cx="6858000" cy="5591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FBC15-6943-5946-0A1B-BF1B28A26F5C}"/>
              </a:ext>
            </a:extLst>
          </p:cNvPr>
          <p:cNvSpPr txBox="1"/>
          <p:nvPr/>
        </p:nvSpPr>
        <p:spPr>
          <a:xfrm>
            <a:off x="8839200" y="308395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500 kV NEC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942701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8407" b="3623"/>
          <a:stretch/>
        </p:blipFill>
        <p:spPr>
          <a:xfrm>
            <a:off x="2760387" y="2080199"/>
            <a:ext cx="6934613" cy="4657820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transport simulations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310" y="3264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1041" y="1270620"/>
            <a:ext cx="1165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Same overall transport efficiency for higher charge states - 5 MeV Ar</a:t>
            </a:r>
            <a:r>
              <a:rPr lang="en-GB" b="1" baseline="30000" dirty="0"/>
              <a:t>10+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18342" y="779542"/>
            <a:ext cx="2903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Taneli Kalvas, University of Jyvaskyla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9108" y="174578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PM dipole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2484" y="1761025"/>
            <a:ext cx="308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500 kV acceleration tube (NEC)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8499" y="3564733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Ar</a:t>
            </a:r>
            <a:r>
              <a:rPr lang="en-GB" baseline="30000" dirty="0">
                <a:solidFill>
                  <a:srgbClr val="FF0000"/>
                </a:solidFill>
              </a:rPr>
              <a:t>10+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4262" y="3749399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Ar</a:t>
            </a:r>
            <a:r>
              <a:rPr lang="en-GB" baseline="30000" dirty="0">
                <a:solidFill>
                  <a:srgbClr val="FF0000"/>
                </a:solidFill>
              </a:rPr>
              <a:t>11+</a:t>
            </a:r>
          </a:p>
        </p:txBody>
      </p:sp>
      <p:pic>
        <p:nvPicPr>
          <p:cNvPr id="11" name="Picture 4" descr="University of Jyväskylä, Finland | Study.EU">
            <a:extLst>
              <a:ext uri="{FF2B5EF4-FFF2-40B4-BE49-F238E27FC236}">
                <a16:creationId xmlns:a16="http://schemas.microsoft.com/office/drawing/2014/main" id="{6E9D285C-05B2-371A-1760-A05A10C2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75" y="86899"/>
            <a:ext cx="2503772" cy="10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24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08"/>
            <a:ext cx="9035018" cy="6933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018" y="2487562"/>
            <a:ext cx="2655537" cy="2007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310" y="3264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018" y="4495495"/>
            <a:ext cx="2676848" cy="2045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041" y="6622866"/>
            <a:ext cx="3946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Courtesy of Mikko Laitinen, University of Jyvaskyla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1113" y="283262"/>
            <a:ext cx="5768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Modern </a:t>
            </a:r>
            <a:r>
              <a:rPr lang="en-GB" b="1" dirty="0" err="1"/>
              <a:t>ToF</a:t>
            </a:r>
            <a:r>
              <a:rPr lang="en-GB" b="1" dirty="0"/>
              <a:t>-ERDA tool:</a:t>
            </a:r>
          </a:p>
          <a:p>
            <a:r>
              <a:rPr lang="en-GB" b="1" dirty="0"/>
              <a:t>state-of-the-art hydrogen detection </a:t>
            </a:r>
          </a:p>
          <a:p>
            <a:r>
              <a:rPr lang="en-GB" b="1" dirty="0"/>
              <a:t>Efficiency</a:t>
            </a:r>
          </a:p>
          <a:p>
            <a:r>
              <a:rPr lang="en-GB" b="1" dirty="0"/>
              <a:t>automation options </a:t>
            </a:r>
          </a:p>
          <a:p>
            <a:endParaRPr lang="en-GB" b="1" dirty="0"/>
          </a:p>
          <a:p>
            <a:r>
              <a:rPr lang="en-GB" b="1" dirty="0"/>
              <a:t>University of Jyvaskyla</a:t>
            </a:r>
          </a:p>
        </p:txBody>
      </p:sp>
      <p:pic>
        <p:nvPicPr>
          <p:cNvPr id="2" name="Picture 4" descr="University of Jyväskylä, Finland | Study.EU">
            <a:extLst>
              <a:ext uri="{FF2B5EF4-FFF2-40B4-BE49-F238E27FC236}">
                <a16:creationId xmlns:a16="http://schemas.microsoft.com/office/drawing/2014/main" id="{9B5DC002-A4A8-8FEF-9C26-F8B65932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291" y="443617"/>
            <a:ext cx="2503772" cy="10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51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029960-F51C-1BE2-6CA6-A3EA52BBF7AE}"/>
              </a:ext>
            </a:extLst>
          </p:cNvPr>
          <p:cNvSpPr txBox="1"/>
          <p:nvPr/>
        </p:nvSpPr>
        <p:spPr>
          <a:xfrm>
            <a:off x="358220" y="592449"/>
            <a:ext cx="388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Carbon Neutral!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202BE-F6E0-8067-614F-788334FEC0F2}"/>
              </a:ext>
            </a:extLst>
          </p:cNvPr>
          <p:cNvSpPr txBox="1"/>
          <p:nvPr/>
        </p:nvSpPr>
        <p:spPr>
          <a:xfrm>
            <a:off x="512412" y="1874728"/>
            <a:ext cx="59754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24x7 base load: 	2 kW</a:t>
            </a:r>
          </a:p>
          <a:p>
            <a:r>
              <a:rPr lang="en-GB" sz="2800" dirty="0"/>
              <a:t>+ when operating:	1.5 kW</a:t>
            </a:r>
          </a:p>
          <a:p>
            <a:endParaRPr lang="en-GB" sz="2800" dirty="0"/>
          </a:p>
          <a:p>
            <a:r>
              <a:rPr lang="en-GB" sz="2800" dirty="0"/>
              <a:t>Operating 8 hours/day</a:t>
            </a:r>
          </a:p>
          <a:p>
            <a:r>
              <a:rPr lang="en-GB" sz="2800" dirty="0"/>
              <a:t> 5 days/week	</a:t>
            </a:r>
          </a:p>
          <a:p>
            <a:endParaRPr lang="en-GB" sz="2800" dirty="0"/>
          </a:p>
          <a:p>
            <a:r>
              <a:rPr lang="en-GB" sz="2800" dirty="0"/>
              <a:t>= 20,000 kWh per annum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36764-9C29-6503-2F98-1EB67DE9144A}"/>
              </a:ext>
            </a:extLst>
          </p:cNvPr>
          <p:cNvSpPr txBox="1"/>
          <p:nvPr/>
        </p:nvSpPr>
        <p:spPr>
          <a:xfrm>
            <a:off x="6240318" y="2232048"/>
            <a:ext cx="64524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Based on UK average:</a:t>
            </a:r>
          </a:p>
          <a:p>
            <a:endParaRPr lang="en-GB" sz="2800" dirty="0"/>
          </a:p>
          <a:p>
            <a:r>
              <a:rPr lang="en-GB" sz="2800" dirty="0"/>
              <a:t>11 m x 11 m of solar panels required </a:t>
            </a:r>
          </a:p>
          <a:p>
            <a:r>
              <a:rPr lang="en-GB" sz="2800" dirty="0"/>
              <a:t>(approximately the building footprint)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642EC6-982B-55EA-CC8C-4EE14814A8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8005" y="4643518"/>
            <a:ext cx="1497623" cy="1468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591D7-CC62-D591-907F-13EB2A757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413" y="188105"/>
            <a:ext cx="1227367" cy="26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3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476324" y="552212"/>
            <a:ext cx="321973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DD1E57D-D5F6-4CB8-B3D5-A226DA1A9E95}"/>
              </a:ext>
            </a:extLst>
          </p:cNvPr>
          <p:cNvSpPr txBox="1"/>
          <p:nvPr/>
        </p:nvSpPr>
        <p:spPr>
          <a:xfrm>
            <a:off x="476324" y="1720840"/>
            <a:ext cx="114655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Power consumption low enough to use 100% local solar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Zero emission - SF</a:t>
            </a:r>
            <a:r>
              <a:rPr lang="en-GB" sz="3600" baseline="-25000" dirty="0"/>
              <a:t>6</a:t>
            </a:r>
            <a:r>
              <a:rPr lang="en-GB" sz="3600" dirty="0"/>
              <a:t> eliminated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Reliable, flexible and stable 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Reduced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Turn-key/push button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A critical tool for developing thin-film/surface technologies</a:t>
            </a:r>
          </a:p>
        </p:txBody>
      </p:sp>
    </p:spTree>
    <p:extLst>
      <p:ext uri="{BB962C8B-B14F-4D97-AF65-F5344CB8AC3E}">
        <p14:creationId xmlns:p14="http://schemas.microsoft.com/office/powerpoint/2010/main" val="1773096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19105623-C9D1-1736-469B-69F85BA76DF5}"/>
              </a:ext>
            </a:extLst>
          </p:cNvPr>
          <p:cNvSpPr txBox="1"/>
          <p:nvPr/>
        </p:nvSpPr>
        <p:spPr>
          <a:xfrm>
            <a:off x="4305920" y="2495312"/>
            <a:ext cx="321973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Thankyou Questions?</a:t>
            </a:r>
          </a:p>
        </p:txBody>
      </p:sp>
    </p:spTree>
    <p:extLst>
      <p:ext uri="{BB962C8B-B14F-4D97-AF65-F5344CB8AC3E}">
        <p14:creationId xmlns:p14="http://schemas.microsoft.com/office/powerpoint/2010/main" val="390305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Rectangle 968"/>
          <p:cNvSpPr/>
          <p:nvPr/>
        </p:nvSpPr>
        <p:spPr>
          <a:xfrm flipH="1">
            <a:off x="8136534" y="2370569"/>
            <a:ext cx="1735724" cy="24146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0" name="Rectangle 969"/>
          <p:cNvSpPr/>
          <p:nvPr/>
        </p:nvSpPr>
        <p:spPr>
          <a:xfrm flipH="1">
            <a:off x="7875882" y="2734700"/>
            <a:ext cx="450969" cy="701506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2431795" y="792388"/>
            <a:ext cx="5694078" cy="5391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18990190">
            <a:off x="8788035" y="2612809"/>
            <a:ext cx="122798" cy="862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1" name="Rectangle 890"/>
          <p:cNvSpPr/>
          <p:nvPr/>
        </p:nvSpPr>
        <p:spPr>
          <a:xfrm rot="4555454">
            <a:off x="8753749" y="3515340"/>
            <a:ext cx="542878" cy="110861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rapezoid 10"/>
          <p:cNvSpPr/>
          <p:nvPr/>
        </p:nvSpPr>
        <p:spPr>
          <a:xfrm rot="20760126">
            <a:off x="8667299" y="3209675"/>
            <a:ext cx="427490" cy="560479"/>
          </a:xfrm>
          <a:prstGeom prst="trapezoid">
            <a:avLst>
              <a:gd name="adj" fmla="val 4108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33786" y="2447898"/>
            <a:ext cx="1893455" cy="1838204"/>
            <a:chOff x="4433786" y="2447898"/>
            <a:chExt cx="1893455" cy="1838204"/>
          </a:xfrm>
        </p:grpSpPr>
        <p:grpSp>
          <p:nvGrpSpPr>
            <p:cNvPr id="8" name="Group 7"/>
            <p:cNvGrpSpPr/>
            <p:nvPr/>
          </p:nvGrpSpPr>
          <p:grpSpPr>
            <a:xfrm>
              <a:off x="4894881" y="2475680"/>
              <a:ext cx="1212897" cy="1222467"/>
              <a:chOff x="4894881" y="2441542"/>
              <a:chExt cx="1212897" cy="129220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894881" y="2441542"/>
                <a:ext cx="1096059" cy="129220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5905627" y="2622222"/>
                <a:ext cx="202151" cy="943597"/>
              </a:xfrm>
              <a:prstGeom prst="rect">
                <a:avLst/>
              </a:prstGeom>
              <a:solidFill>
                <a:srgbClr val="FFFFFF"/>
              </a:solidFill>
              <a:ln w="2540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433786" y="3639771"/>
              <a:ext cx="1893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RF ion source or</a:t>
              </a:r>
            </a:p>
            <a:p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duoplasmatron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8" name="Oval 897"/>
            <p:cNvSpPr/>
            <p:nvPr/>
          </p:nvSpPr>
          <p:spPr>
            <a:xfrm rot="16200000">
              <a:off x="5243020" y="2949190"/>
              <a:ext cx="311741" cy="311740"/>
            </a:xfrm>
            <a:prstGeom prst="ellipse">
              <a:avLst/>
            </a:prstGeom>
            <a:gradFill flip="none" rotWithShape="1">
              <a:gsLst>
                <a:gs pos="0">
                  <a:srgbClr val="FDC4BB"/>
                </a:gs>
                <a:gs pos="39999">
                  <a:srgbClr val="FF7673">
                    <a:alpha val="80784"/>
                  </a:srgbClr>
                </a:gs>
                <a:gs pos="70000">
                  <a:srgbClr val="FF0000">
                    <a:lumMod val="57000"/>
                    <a:lumOff val="43000"/>
                  </a:srgbClr>
                </a:gs>
                <a:gs pos="100000">
                  <a:srgbClr val="BF5201">
                    <a:alpha val="81961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9" name="Oval 12"/>
            <p:cNvSpPr>
              <a:spLocks noChangeArrowheads="1"/>
            </p:cNvSpPr>
            <p:nvPr/>
          </p:nvSpPr>
          <p:spPr bwMode="auto">
            <a:xfrm>
              <a:off x="5380194" y="3086926"/>
              <a:ext cx="37390" cy="36269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TextBox 954"/>
            <p:cNvSpPr txBox="1"/>
            <p:nvPr/>
          </p:nvSpPr>
          <p:spPr>
            <a:xfrm>
              <a:off x="4860465" y="2447898"/>
              <a:ext cx="924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e.g. He</a:t>
              </a:r>
              <a:r>
                <a:rPr lang="en-GB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pic>
        <p:nvPicPr>
          <p:cNvPr id="19" name="Picture 2" descr="https://www.pelletron.com/wp-content/uploads/2017/02/pos-RF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" y="1179928"/>
            <a:ext cx="2222908" cy="22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" name="TextBox 955"/>
          <p:cNvSpPr txBox="1"/>
          <p:nvPr/>
        </p:nvSpPr>
        <p:spPr>
          <a:xfrm>
            <a:off x="3139874" y="5124658"/>
            <a:ext cx="1803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5-8 bar SF</a:t>
            </a:r>
            <a:r>
              <a:rPr lang="en-GB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7" name="TextBox 956"/>
          <p:cNvSpPr txBox="1"/>
          <p:nvPr/>
        </p:nvSpPr>
        <p:spPr>
          <a:xfrm>
            <a:off x="8806672" y="2625108"/>
            <a:ext cx="9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958" name="TextBox 957"/>
          <p:cNvSpPr txBox="1"/>
          <p:nvPr/>
        </p:nvSpPr>
        <p:spPr>
          <a:xfrm>
            <a:off x="8849435" y="4321462"/>
            <a:ext cx="106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high voltage terminal</a:t>
            </a:r>
          </a:p>
        </p:txBody>
      </p:sp>
      <p:sp>
        <p:nvSpPr>
          <p:cNvPr id="965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-634505" y="96949"/>
            <a:ext cx="1000748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IBA Acceleration Schemes and Sources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67356" y="425522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1-20 MV</a:t>
            </a:r>
          </a:p>
        </p:txBody>
      </p:sp>
      <p:sp>
        <p:nvSpPr>
          <p:cNvPr id="141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7775026" y="887541"/>
            <a:ext cx="34582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“single ended”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69FEE1-A3B7-13CC-BE07-977617E22051}"/>
              </a:ext>
            </a:extLst>
          </p:cNvPr>
          <p:cNvGrpSpPr/>
          <p:nvPr/>
        </p:nvGrpSpPr>
        <p:grpSpPr>
          <a:xfrm>
            <a:off x="309725" y="3513141"/>
            <a:ext cx="1843578" cy="1200329"/>
            <a:chOff x="309725" y="3513141"/>
            <a:chExt cx="1843578" cy="1200329"/>
          </a:xfrm>
        </p:grpSpPr>
        <p:sp>
          <p:nvSpPr>
            <p:cNvPr id="142" name="TextBox 141"/>
            <p:cNvSpPr txBox="1"/>
            <p:nvPr/>
          </p:nvSpPr>
          <p:spPr>
            <a:xfrm>
              <a:off x="309725" y="3513141"/>
              <a:ext cx="1843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very compact and hard to access ion source </a:t>
              </a:r>
            </a:p>
          </p:txBody>
        </p:sp>
        <p:pic>
          <p:nvPicPr>
            <p:cNvPr id="4" name="Picture 2" descr="Red Cross Mark Brush, Red X mark, X Sign Hand Drawn Icon ">
              <a:extLst>
                <a:ext uri="{FF2B5EF4-FFF2-40B4-BE49-F238E27FC236}">
                  <a16:creationId xmlns:a16="http://schemas.microsoft.com/office/drawing/2014/main" id="{5BA8C32A-398A-F273-04DE-20F3D34A2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340" y="4048338"/>
              <a:ext cx="595029" cy="59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68D0D6-CA95-B99D-75C0-5B1066DE9DFF}"/>
              </a:ext>
            </a:extLst>
          </p:cNvPr>
          <p:cNvSpPr txBox="1"/>
          <p:nvPr/>
        </p:nvSpPr>
        <p:spPr>
          <a:xfrm>
            <a:off x="6274635" y="2093703"/>
            <a:ext cx="2032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ion beam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49D7F4-7F2C-FC6E-8265-A3A74E27115A}"/>
              </a:ext>
            </a:extLst>
          </p:cNvPr>
          <p:cNvGrpSpPr/>
          <p:nvPr/>
        </p:nvGrpSpPr>
        <p:grpSpPr>
          <a:xfrm>
            <a:off x="6445643" y="2467789"/>
            <a:ext cx="1566639" cy="327740"/>
            <a:chOff x="6445643" y="2467789"/>
            <a:chExt cx="1566639" cy="3277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C96A2E-80EA-317C-9593-B5475D8CACEB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DD7865-8679-A4D3-3330-652A65A9A5C2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7B6010F-9E75-E14D-51C2-66E0727AE33E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EC4A48C-AF0C-3913-5327-D38E4A091CA2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7C686B6-679D-3198-8BFF-ED2BDC2511E9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77D6A82-7C0A-6A91-4F2D-517E0A8797DA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9443897-E3F6-E61E-218E-33E70091AF07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92B0F2C-177F-1564-59F2-3FA9796DAF72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63E1AEF-8EE9-FD15-430A-C47B19CF8AF7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959F094-3ED5-4DBB-2D50-CEE4A3C54EDA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910DB82-039D-8F29-99AA-1C8566E191A1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FE67224-DFA2-D9E6-C36F-5425C01E8D77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85B685A-B029-12EE-9EBC-8BAF8788FD58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1A88BE-CCDD-8AD2-03C0-4BBEC0FF9BAA}"/>
              </a:ext>
            </a:extLst>
          </p:cNvPr>
          <p:cNvGrpSpPr/>
          <p:nvPr/>
        </p:nvGrpSpPr>
        <p:grpSpPr>
          <a:xfrm>
            <a:off x="6445643" y="3366377"/>
            <a:ext cx="1566639" cy="327740"/>
            <a:chOff x="6445643" y="2467789"/>
            <a:chExt cx="1566639" cy="32774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F38F1FB-629D-7912-B33D-BE55AE9C1E7E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D705B62-7D89-9302-86E5-A42EA3FB9D0D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D53D767-B01E-B73D-DDDC-CB6623784E14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60426D6-55F4-9302-2C86-5662721A68E0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662394E-12FA-A001-A6A7-AF1F260069F1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603E4EE-FF8B-5C22-8DD1-6C60A944ACF2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DA0A735-89D3-8113-1A14-47107DC630FB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0C12534-F133-9668-2056-FCC2D379AAD9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EEB29E1-EAFF-2844-6B95-37F6ED394A28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B8B7F1D-96E6-6D6E-1515-95C70D80A526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120D4D-A416-337F-C66D-A79B591EA003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ED2C8BB-73B7-19AB-A345-1269C52F3C11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855F362-4F73-3378-EE44-89E89AAFBBBF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9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60" name="Rectangle 159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rapezoid 162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</p:grpSp>
      <p:sp>
        <p:nvSpPr>
          <p:cNvPr id="202" name="Rounded Rectangle 201"/>
          <p:cNvSpPr/>
          <p:nvPr/>
        </p:nvSpPr>
        <p:spPr>
          <a:xfrm>
            <a:off x="2431795" y="792388"/>
            <a:ext cx="5694078" cy="5391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2" name="Group 82"/>
          <p:cNvGrpSpPr/>
          <p:nvPr/>
        </p:nvGrpSpPr>
        <p:grpSpPr>
          <a:xfrm>
            <a:off x="1288970" y="2844796"/>
            <a:ext cx="462928" cy="462928"/>
            <a:chOff x="3750419" y="2081127"/>
            <a:chExt cx="928904" cy="928904"/>
          </a:xfrm>
        </p:grpSpPr>
        <p:sp>
          <p:nvSpPr>
            <p:cNvPr id="364" name="Oval 363"/>
            <p:cNvSpPr/>
            <p:nvPr/>
          </p:nvSpPr>
          <p:spPr>
            <a:xfrm rot="16200000">
              <a:off x="3750419" y="2081127"/>
              <a:ext cx="928904" cy="928904"/>
            </a:xfrm>
            <a:prstGeom prst="ellipse">
              <a:avLst/>
            </a:prstGeom>
            <a:gradFill>
              <a:gsLst>
                <a:gs pos="0">
                  <a:srgbClr val="1F497D">
                    <a:lumMod val="40000"/>
                    <a:lumOff val="60000"/>
                  </a:srgbClr>
                </a:gs>
                <a:gs pos="39999">
                  <a:srgbClr val="1F497D">
                    <a:lumMod val="60000"/>
                    <a:lumOff val="40000"/>
                  </a:srgbClr>
                </a:gs>
                <a:gs pos="70000">
                  <a:srgbClr val="4F81BD">
                    <a:lumMod val="50000"/>
                  </a:srgbClr>
                </a:gs>
                <a:gs pos="100000">
                  <a:srgbClr val="0070C0">
                    <a:alpha val="91000"/>
                  </a:srgbClr>
                </a:gs>
              </a:gsLst>
              <a:path path="circle">
                <a:fillToRect l="100000" t="100000"/>
              </a:path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Oval 364"/>
            <p:cNvSpPr/>
            <p:nvPr/>
          </p:nvSpPr>
          <p:spPr>
            <a:xfrm rot="16200000">
              <a:off x="3902104" y="2232813"/>
              <a:ext cx="625534" cy="625532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lumMod val="20000"/>
                    <a:lumOff val="80000"/>
                    <a:alpha val="80000"/>
                  </a:srgbClr>
                </a:gs>
                <a:gs pos="39999">
                  <a:srgbClr val="1F497D">
                    <a:lumMod val="40000"/>
                    <a:lumOff val="60000"/>
                    <a:alpha val="81000"/>
                  </a:srgbClr>
                </a:gs>
                <a:gs pos="70000">
                  <a:srgbClr val="4F81BD">
                    <a:lumMod val="75000"/>
                    <a:alpha val="80000"/>
                  </a:srgbClr>
                </a:gs>
                <a:gs pos="100000">
                  <a:srgbClr val="0070C0">
                    <a:alpha val="8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Oval 12"/>
            <p:cNvSpPr>
              <a:spLocks noChangeArrowheads="1"/>
            </p:cNvSpPr>
            <p:nvPr/>
          </p:nvSpPr>
          <p:spPr bwMode="auto">
            <a:xfrm>
              <a:off x="4177358" y="2509191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990591" y="2441542"/>
            <a:ext cx="1212897" cy="1292204"/>
            <a:chOff x="4894881" y="2441542"/>
            <a:chExt cx="1212897" cy="1292204"/>
          </a:xfrm>
        </p:grpSpPr>
        <p:sp>
          <p:nvSpPr>
            <p:cNvPr id="186" name="Rectangle 185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71621" y="2949189"/>
            <a:ext cx="311740" cy="311741"/>
            <a:chOff x="5243023" y="2949189"/>
            <a:chExt cx="311740" cy="311741"/>
          </a:xfrm>
        </p:grpSpPr>
        <p:sp>
          <p:nvSpPr>
            <p:cNvPr id="898" name="Oval 897"/>
            <p:cNvSpPr/>
            <p:nvPr/>
          </p:nvSpPr>
          <p:spPr>
            <a:xfrm rot="16200000">
              <a:off x="5243022" y="2949190"/>
              <a:ext cx="311741" cy="311740"/>
            </a:xfrm>
            <a:prstGeom prst="ellipse">
              <a:avLst/>
            </a:prstGeom>
            <a:gradFill flip="none" rotWithShape="1">
              <a:gsLst>
                <a:gs pos="0">
                  <a:srgbClr val="FDC4BB"/>
                </a:gs>
                <a:gs pos="39999">
                  <a:srgbClr val="FF7673">
                    <a:alpha val="80784"/>
                  </a:srgbClr>
                </a:gs>
                <a:gs pos="70000">
                  <a:srgbClr val="FF0000">
                    <a:lumMod val="57000"/>
                    <a:lumOff val="43000"/>
                  </a:srgbClr>
                </a:gs>
                <a:gs pos="100000">
                  <a:srgbClr val="BF5201">
                    <a:alpha val="81961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9" name="Oval 12"/>
            <p:cNvSpPr>
              <a:spLocks noChangeArrowheads="1"/>
            </p:cNvSpPr>
            <p:nvPr/>
          </p:nvSpPr>
          <p:spPr bwMode="auto">
            <a:xfrm>
              <a:off x="5380194" y="3086926"/>
              <a:ext cx="37390" cy="36269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55" name="TextBox 954"/>
          <p:cNvSpPr txBox="1"/>
          <p:nvPr/>
        </p:nvSpPr>
        <p:spPr>
          <a:xfrm>
            <a:off x="4233332" y="3524577"/>
            <a:ext cx="212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stripper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(gas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cell or foil)</a:t>
            </a:r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high voltage terminal</a:t>
            </a:r>
          </a:p>
        </p:txBody>
      </p:sp>
      <p:sp>
        <p:nvSpPr>
          <p:cNvPr id="960" name="Rectangle 959"/>
          <p:cNvSpPr/>
          <p:nvPr/>
        </p:nvSpPr>
        <p:spPr>
          <a:xfrm>
            <a:off x="2253008" y="2850597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1" name="Straight Connector 960"/>
          <p:cNvCxnSpPr/>
          <p:nvPr/>
        </p:nvCxnSpPr>
        <p:spPr>
          <a:xfrm>
            <a:off x="2458671" y="265451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2" name="Straight Connector 961"/>
          <p:cNvCxnSpPr/>
          <p:nvPr/>
        </p:nvCxnSpPr>
        <p:spPr>
          <a:xfrm>
            <a:off x="2458671" y="3529308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3" name="Rectangle 962"/>
          <p:cNvSpPr/>
          <p:nvPr/>
        </p:nvSpPr>
        <p:spPr>
          <a:xfrm>
            <a:off x="2458671" y="2747616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5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-634505" y="96949"/>
            <a:ext cx="1000748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IBA Acceleration Schemes and Sources</a:t>
            </a:r>
          </a:p>
        </p:txBody>
      </p:sp>
      <p:sp>
        <p:nvSpPr>
          <p:cNvPr id="966" name="TextBox 965"/>
          <p:cNvSpPr txBox="1"/>
          <p:nvPr/>
        </p:nvSpPr>
        <p:spPr>
          <a:xfrm>
            <a:off x="-17202" y="3788814"/>
            <a:ext cx="2617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zoo of difficult to use and unstable negative ion 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Caesium sputter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Charge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7" name="TextBox 966"/>
          <p:cNvSpPr txBox="1"/>
          <p:nvPr/>
        </p:nvSpPr>
        <p:spPr>
          <a:xfrm>
            <a:off x="766062" y="1983575"/>
            <a:ext cx="194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e.g. Cl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, H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99130" y="2754724"/>
            <a:ext cx="1288576" cy="664380"/>
            <a:chOff x="4819202" y="2475680"/>
            <a:chExt cx="1288576" cy="1222467"/>
          </a:xfrm>
        </p:grpSpPr>
        <p:sp>
          <p:nvSpPr>
            <p:cNvPr id="7" name="Rectangle 6"/>
            <p:cNvSpPr/>
            <p:nvPr/>
          </p:nvSpPr>
          <p:spPr>
            <a:xfrm>
              <a:off x="4894881" y="2475680"/>
              <a:ext cx="1096059" cy="122246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46609"/>
              <a:ext cx="202151" cy="892673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819202" y="2650339"/>
              <a:ext cx="202151" cy="892673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4" name="Right Arrow 963"/>
          <p:cNvSpPr/>
          <p:nvPr/>
        </p:nvSpPr>
        <p:spPr>
          <a:xfrm>
            <a:off x="1975625" y="2949121"/>
            <a:ext cx="2909499" cy="311742"/>
          </a:xfrm>
          <a:prstGeom prst="rightArrow">
            <a:avLst/>
          </a:prstGeom>
          <a:noFill/>
          <a:ln>
            <a:solidFill>
              <a:srgbClr val="1E5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7775026" y="887541"/>
            <a:ext cx="34582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“tandem”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139874" y="5124658"/>
            <a:ext cx="1803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5-8 bar SF</a:t>
            </a:r>
            <a:r>
              <a:rPr lang="en-GB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" name="Picture 2" descr="Red Cross Mark Brush, Red X mark, X Sign Hand Drawn Icon ">
            <a:extLst>
              <a:ext uri="{FF2B5EF4-FFF2-40B4-BE49-F238E27FC236}">
                <a16:creationId xmlns:a16="http://schemas.microsoft.com/office/drawing/2014/main" id="{B0DD28CD-B981-533D-79B4-BDEF477C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40" y="5256664"/>
            <a:ext cx="595029" cy="5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3B49BF-8D2E-D43D-EB97-D90BBBC83364}"/>
              </a:ext>
            </a:extLst>
          </p:cNvPr>
          <p:cNvGrpSpPr/>
          <p:nvPr/>
        </p:nvGrpSpPr>
        <p:grpSpPr>
          <a:xfrm>
            <a:off x="6445643" y="2467789"/>
            <a:ext cx="1566639" cy="327740"/>
            <a:chOff x="6445643" y="2467789"/>
            <a:chExt cx="1566639" cy="3277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FEB9AC9-8152-3999-6DA9-36575B725100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4010B4-0E58-311F-F1AD-27BC98963467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7F07120-2906-CD62-AE2A-938FBD41F2D6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14928E4-8E91-2756-62E1-E35F905B7C0C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090D811-B0B7-A40E-9E77-2606FEA2D137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D82DCA-EA05-52AB-FDD0-E003307428C1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2026A5D-A48C-705D-0DA1-C8ECDC96AB5A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37BD9E5-ED93-19BC-7D93-0F208FD3D273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EB7B34E-0059-3AFD-2523-BE7251FB26A6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0DB7202-2BAA-B6FA-7BA6-75CB288BDFA7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0449DC2-3104-87D5-3CD4-9FB394E499DE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4DA1D8B-1388-4B2F-8052-79E14FCD0A4C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5FAF56F-C802-186D-5B38-5D906C7DF55D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BF8FB2-8AF5-9170-A3D5-48DAB2631F90}"/>
              </a:ext>
            </a:extLst>
          </p:cNvPr>
          <p:cNvGrpSpPr/>
          <p:nvPr/>
        </p:nvGrpSpPr>
        <p:grpSpPr>
          <a:xfrm>
            <a:off x="6445643" y="3366377"/>
            <a:ext cx="1566639" cy="327740"/>
            <a:chOff x="6445643" y="2467789"/>
            <a:chExt cx="1566639" cy="3277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635CC59-6428-5C8F-3553-E4A619CEBD66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9A50808-1643-BED8-A78C-C644C2E3DC08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C5DFA79-FAA0-1BB6-FA6C-18AFB5391A7C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A1E052C-F990-CDDA-EB6E-52A1D09BF36B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A56A2EA-2806-26C6-68A7-D13C597EC1FB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8928920-523B-3A0D-9BB6-F95C857851BD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16D18AD-7503-1649-B31F-FEA83AF2FC65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0A7980F-916B-FCC3-1497-1CA27443042B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8A33528-6F49-CC24-90E6-F2592A52708B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C3076B9-01C7-648C-0CEE-094711593BBE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8162DD6-971F-BFF3-27FC-64647F273CDA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08404A7-5C62-54F6-A0CA-54C8F38C3E1D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88D3C7B-74D2-1F64-D22F-7DF1A80267C1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71A426E-16A7-BEB2-8436-E221CB21FC49}"/>
              </a:ext>
            </a:extLst>
          </p:cNvPr>
          <p:cNvSpPr txBox="1"/>
          <p:nvPr/>
        </p:nvSpPr>
        <p:spPr>
          <a:xfrm>
            <a:off x="6274635" y="2093703"/>
            <a:ext cx="2585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ion beam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CAE8F0-1F14-CD5A-1429-D4A16B93894D}"/>
              </a:ext>
            </a:extLst>
          </p:cNvPr>
          <p:cNvGrpSpPr/>
          <p:nvPr/>
        </p:nvGrpSpPr>
        <p:grpSpPr>
          <a:xfrm>
            <a:off x="2589020" y="2467789"/>
            <a:ext cx="1566639" cy="327740"/>
            <a:chOff x="6445643" y="2467789"/>
            <a:chExt cx="1566639" cy="3277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EE483CD-39CB-C33A-10CB-DD3BF6A67CE9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FFED4A1-F93D-D8D9-5887-0C1935AE471E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65615A1-191A-D242-2F08-88F0CC261550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C5F2494-56FD-ABB9-CACF-D2DB4FF4D862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D142F20-5E87-F090-A9A3-F5477CF1727F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DFC011-9FD4-3D21-05C7-0F4FCE323297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0ECF40F-6CD4-02D0-6973-D36A76E13F27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B06D812-DDCD-9441-C93C-B6C6EF9ED3C8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6B7627-4BC6-8ED9-8BF8-29F902477285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BF7F69C-7F79-CF94-3E90-86D623A88E8B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9EE31CC-7A3E-E351-E490-07FAB9CD5D37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8C28878-05FE-2761-FC7F-D435A38C6715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08A4137E-F597-981C-967F-34DBBA7988E0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74330FA-4B4F-8A41-7B01-96D6EB3AD476}"/>
              </a:ext>
            </a:extLst>
          </p:cNvPr>
          <p:cNvGrpSpPr/>
          <p:nvPr/>
        </p:nvGrpSpPr>
        <p:grpSpPr>
          <a:xfrm>
            <a:off x="2589020" y="3366377"/>
            <a:ext cx="1566639" cy="327740"/>
            <a:chOff x="6445643" y="2467789"/>
            <a:chExt cx="1566639" cy="32774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B7ED93D-13BF-2DCC-E1E3-377DC2CC6854}"/>
                </a:ext>
              </a:extLst>
            </p:cNvPr>
            <p:cNvSpPr/>
            <p:nvPr/>
          </p:nvSpPr>
          <p:spPr>
            <a:xfrm>
              <a:off x="644564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C5C1768-8AAF-005B-054D-48139177904E}"/>
                </a:ext>
              </a:extLst>
            </p:cNvPr>
            <p:cNvSpPr/>
            <p:nvPr/>
          </p:nvSpPr>
          <p:spPr>
            <a:xfrm>
              <a:off x="657145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15B1E59-1DB5-29CF-95DF-67491AF1ADAE}"/>
                </a:ext>
              </a:extLst>
            </p:cNvPr>
            <p:cNvSpPr/>
            <p:nvPr/>
          </p:nvSpPr>
          <p:spPr>
            <a:xfrm>
              <a:off x="669727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1F83EDA-F890-BE94-D213-C123A91CCD08}"/>
                </a:ext>
              </a:extLst>
            </p:cNvPr>
            <p:cNvSpPr/>
            <p:nvPr/>
          </p:nvSpPr>
          <p:spPr>
            <a:xfrm>
              <a:off x="682309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FCA9A98-E557-4067-0C71-966CF09F1412}"/>
                </a:ext>
              </a:extLst>
            </p:cNvPr>
            <p:cNvSpPr/>
            <p:nvPr/>
          </p:nvSpPr>
          <p:spPr>
            <a:xfrm>
              <a:off x="694890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0BCD2A6-42D1-5C45-40FF-CBA0058C7267}"/>
                </a:ext>
              </a:extLst>
            </p:cNvPr>
            <p:cNvSpPr/>
            <p:nvPr/>
          </p:nvSpPr>
          <p:spPr>
            <a:xfrm>
              <a:off x="707472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D2846F5-614F-F50A-EBA8-C6000181DD06}"/>
                </a:ext>
              </a:extLst>
            </p:cNvPr>
            <p:cNvSpPr/>
            <p:nvPr/>
          </p:nvSpPr>
          <p:spPr>
            <a:xfrm>
              <a:off x="720053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6EBF2E-22A6-628B-71B0-5D0F889AA996}"/>
                </a:ext>
              </a:extLst>
            </p:cNvPr>
            <p:cNvSpPr/>
            <p:nvPr/>
          </p:nvSpPr>
          <p:spPr>
            <a:xfrm>
              <a:off x="7326355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442AAB1-B8FB-AA37-F28A-956E9D605007}"/>
                </a:ext>
              </a:extLst>
            </p:cNvPr>
            <p:cNvSpPr/>
            <p:nvPr/>
          </p:nvSpPr>
          <p:spPr>
            <a:xfrm>
              <a:off x="7452171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7" name="Rectangle: Rounded Corners 896">
              <a:extLst>
                <a:ext uri="{FF2B5EF4-FFF2-40B4-BE49-F238E27FC236}">
                  <a16:creationId xmlns:a16="http://schemas.microsoft.com/office/drawing/2014/main" id="{A5EE95F2-86DB-0FB2-ECA7-8AD6CCCB5C3A}"/>
                </a:ext>
              </a:extLst>
            </p:cNvPr>
            <p:cNvSpPr/>
            <p:nvPr/>
          </p:nvSpPr>
          <p:spPr>
            <a:xfrm>
              <a:off x="7577987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Rectangle: Rounded Corners 955">
              <a:extLst>
                <a:ext uri="{FF2B5EF4-FFF2-40B4-BE49-F238E27FC236}">
                  <a16:creationId xmlns:a16="http://schemas.microsoft.com/office/drawing/2014/main" id="{1F9E9376-DE8E-D4C1-7FB7-8C45A45FDAE4}"/>
                </a:ext>
              </a:extLst>
            </p:cNvPr>
            <p:cNvSpPr/>
            <p:nvPr/>
          </p:nvSpPr>
          <p:spPr>
            <a:xfrm>
              <a:off x="770380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Rectangle: Rounded Corners 956">
              <a:extLst>
                <a:ext uri="{FF2B5EF4-FFF2-40B4-BE49-F238E27FC236}">
                  <a16:creationId xmlns:a16="http://schemas.microsoft.com/office/drawing/2014/main" id="{30A5BC4F-288B-929A-1861-EDAE8A40D228}"/>
                </a:ext>
              </a:extLst>
            </p:cNvPr>
            <p:cNvSpPr/>
            <p:nvPr/>
          </p:nvSpPr>
          <p:spPr>
            <a:xfrm>
              <a:off x="7829619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8" name="Rectangle: Rounded Corners 957">
              <a:extLst>
                <a:ext uri="{FF2B5EF4-FFF2-40B4-BE49-F238E27FC236}">
                  <a16:creationId xmlns:a16="http://schemas.microsoft.com/office/drawing/2014/main" id="{FBD983BF-9BFF-3E2A-6919-4F6A81223B7A}"/>
                </a:ext>
              </a:extLst>
            </p:cNvPr>
            <p:cNvSpPr/>
            <p:nvPr/>
          </p:nvSpPr>
          <p:spPr>
            <a:xfrm>
              <a:off x="7955433" y="2467789"/>
              <a:ext cx="56849" cy="327740"/>
            </a:xfrm>
            <a:prstGeom prst="roundRect">
              <a:avLst/>
            </a:prstGeom>
            <a:solidFill>
              <a:srgbClr val="EAEAEA"/>
            </a:solidFill>
            <a:ln w="3175">
              <a:solidFill>
                <a:srgbClr val="C0C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68" name="TextBox 967">
            <a:extLst>
              <a:ext uri="{FF2B5EF4-FFF2-40B4-BE49-F238E27FC236}">
                <a16:creationId xmlns:a16="http://schemas.microsoft.com/office/drawing/2014/main" id="{447E329B-2F73-9323-9D05-6C0000BFD324}"/>
              </a:ext>
            </a:extLst>
          </p:cNvPr>
          <p:cNvSpPr txBox="1"/>
          <p:nvPr/>
        </p:nvSpPr>
        <p:spPr>
          <a:xfrm>
            <a:off x="2462773" y="2083504"/>
            <a:ext cx="2745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ion beam</a:t>
            </a:r>
          </a:p>
        </p:txBody>
      </p:sp>
      <p:sp>
        <p:nvSpPr>
          <p:cNvPr id="969" name="TextBox 968">
            <a:extLst>
              <a:ext uri="{FF2B5EF4-FFF2-40B4-BE49-F238E27FC236}">
                <a16:creationId xmlns:a16="http://schemas.microsoft.com/office/drawing/2014/main" id="{D2CF558B-EF88-F302-0BB4-646C5F43A532}"/>
              </a:ext>
            </a:extLst>
          </p:cNvPr>
          <p:cNvSpPr txBox="1"/>
          <p:nvPr/>
        </p:nvSpPr>
        <p:spPr>
          <a:xfrm>
            <a:off x="8719326" y="1483126"/>
            <a:ext cx="3203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double your energy for free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0" name="Picture 969">
            <a:extLst>
              <a:ext uri="{FF2B5EF4-FFF2-40B4-BE49-F238E27FC236}">
                <a16:creationId xmlns:a16="http://schemas.microsoft.com/office/drawing/2014/main" id="{A84E2D36-BDD8-74DB-EEE9-4B816E53DF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33272" y="1700811"/>
            <a:ext cx="689173" cy="675563"/>
          </a:xfrm>
          <a:prstGeom prst="rect">
            <a:avLst/>
          </a:prstGeom>
        </p:spPr>
      </p:pic>
      <p:sp>
        <p:nvSpPr>
          <p:cNvPr id="971" name="Rectangle 970">
            <a:extLst>
              <a:ext uri="{FF2B5EF4-FFF2-40B4-BE49-F238E27FC236}">
                <a16:creationId xmlns:a16="http://schemas.microsoft.com/office/drawing/2014/main" id="{1592DA34-2F05-D465-942D-3CC6B14B697D}"/>
              </a:ext>
            </a:extLst>
          </p:cNvPr>
          <p:cNvSpPr/>
          <p:nvPr/>
        </p:nvSpPr>
        <p:spPr>
          <a:xfrm>
            <a:off x="3567356" y="425522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1-20 MV</a:t>
            </a:r>
          </a:p>
        </p:txBody>
      </p:sp>
      <p:sp>
        <p:nvSpPr>
          <p:cNvPr id="972" name="TextBox 9">
            <a:extLst>
              <a:ext uri="{FF2B5EF4-FFF2-40B4-BE49-F238E27FC236}">
                <a16:creationId xmlns:a16="http://schemas.microsoft.com/office/drawing/2014/main" id="{C740806C-6D78-6D12-1913-CCAC01F9D755}"/>
              </a:ext>
            </a:extLst>
          </p:cNvPr>
          <p:cNvSpPr txBox="1"/>
          <p:nvPr/>
        </p:nvSpPr>
        <p:spPr>
          <a:xfrm>
            <a:off x="-17202" y="856967"/>
            <a:ext cx="237220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 source</a:t>
            </a:r>
          </a:p>
        </p:txBody>
      </p:sp>
    </p:spTree>
    <p:extLst>
      <p:ext uri="{BB962C8B-B14F-4D97-AF65-F5344CB8AC3E}">
        <p14:creationId xmlns:p14="http://schemas.microsoft.com/office/powerpoint/2010/main" val="7478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" grpId="0"/>
      <p:bldP spid="9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1" name="Group 930">
            <a:extLst>
              <a:ext uri="{FF2B5EF4-FFF2-40B4-BE49-F238E27FC236}">
                <a16:creationId xmlns:a16="http://schemas.microsoft.com/office/drawing/2014/main" id="{CF87B932-DCA8-E1A3-B0F8-7025072C3AB5}"/>
              </a:ext>
            </a:extLst>
          </p:cNvPr>
          <p:cNvGrpSpPr/>
          <p:nvPr/>
        </p:nvGrpSpPr>
        <p:grpSpPr>
          <a:xfrm>
            <a:off x="2604843" y="1592941"/>
            <a:ext cx="7309000" cy="4591025"/>
            <a:chOff x="2604843" y="1592941"/>
            <a:chExt cx="7309000" cy="4591025"/>
          </a:xfrm>
        </p:grpSpPr>
        <p:grpSp>
          <p:nvGrpSpPr>
            <p:cNvPr id="139" name="Group 138"/>
            <p:cNvGrpSpPr/>
            <p:nvPr/>
          </p:nvGrpSpPr>
          <p:grpSpPr>
            <a:xfrm>
              <a:off x="8136534" y="2370569"/>
              <a:ext cx="1777309" cy="2414607"/>
              <a:chOff x="8136534" y="2370569"/>
              <a:chExt cx="1777309" cy="2414607"/>
            </a:xfrm>
          </p:grpSpPr>
          <p:sp>
            <p:nvSpPr>
              <p:cNvPr id="142" name="Rectangle 141"/>
              <p:cNvSpPr/>
              <p:nvPr/>
            </p:nvSpPr>
            <p:spPr>
              <a:xfrm flipH="1">
                <a:off x="8136534" y="2370569"/>
                <a:ext cx="1735724" cy="241460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18990190">
                <a:off x="8788035" y="2612809"/>
                <a:ext cx="122798" cy="862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4555454">
                <a:off x="8753749" y="3515340"/>
                <a:ext cx="542878" cy="110861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Trapezoid 144"/>
              <p:cNvSpPr/>
              <p:nvPr/>
            </p:nvSpPr>
            <p:spPr>
              <a:xfrm rot="20760126">
                <a:off x="8667299" y="3209675"/>
                <a:ext cx="427490" cy="560479"/>
              </a:xfrm>
              <a:prstGeom prst="trapezoid">
                <a:avLst>
                  <a:gd name="adj" fmla="val 41081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8806672" y="2625108"/>
                <a:ext cx="9432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sample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849435" y="4321462"/>
                <a:ext cx="1064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</a:p>
            </p:txBody>
          </p:sp>
        </p:grpSp>
        <p:sp>
          <p:nvSpPr>
            <p:cNvPr id="970" name="Rectangle 969"/>
            <p:cNvSpPr/>
            <p:nvPr/>
          </p:nvSpPr>
          <p:spPr>
            <a:xfrm flipH="1">
              <a:off x="7875882" y="2734700"/>
              <a:ext cx="450969" cy="701506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330386" y="2641596"/>
              <a:ext cx="1764000" cy="0"/>
            </a:xfrm>
            <a:prstGeom prst="line">
              <a:avLst/>
            </a:prstGeom>
            <a:ln w="1873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2" name="Straight Connector 891"/>
            <p:cNvCxnSpPr/>
            <p:nvPr/>
          </p:nvCxnSpPr>
          <p:spPr>
            <a:xfrm>
              <a:off x="6330386" y="3516392"/>
              <a:ext cx="1764000" cy="0"/>
            </a:xfrm>
            <a:prstGeom prst="line">
              <a:avLst/>
            </a:prstGeom>
            <a:ln w="1873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3" name="Rectangle 892"/>
            <p:cNvSpPr/>
            <p:nvPr/>
          </p:nvSpPr>
          <p:spPr>
            <a:xfrm>
              <a:off x="6150877" y="2734700"/>
              <a:ext cx="1943509" cy="701505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TextBox 958"/>
            <p:cNvSpPr txBox="1"/>
            <p:nvPr/>
          </p:nvSpPr>
          <p:spPr>
            <a:xfrm>
              <a:off x="2604843" y="1592941"/>
              <a:ext cx="44936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high voltage terminal</a:t>
              </a:r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3455466" y="6183966"/>
              <a:ext cx="3952098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11">
              <a:extLst>
                <a:ext uri="{FF2B5EF4-FFF2-40B4-BE49-F238E27FC236}">
                  <a16:creationId xmlns:a16="http://schemas.microsoft.com/office/drawing/2014/main" id="{708175ED-F49D-AADD-D5D7-D7574C1CBF00}"/>
                </a:ext>
              </a:extLst>
            </p:cNvPr>
            <p:cNvSpPr/>
            <p:nvPr/>
          </p:nvSpPr>
          <p:spPr>
            <a:xfrm>
              <a:off x="3295823" y="2047174"/>
              <a:ext cx="3008596" cy="2738002"/>
            </a:xfrm>
            <a:prstGeom prst="roundRect">
              <a:avLst/>
            </a:prstGeom>
            <a:solidFill>
              <a:srgbClr val="FFFFFF"/>
            </a:solidFill>
            <a:ln w="76200" cap="flat" cmpd="sng" algn="ctr">
              <a:solidFill>
                <a:srgbClr val="E94D3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65F21D-7FEB-B6C2-D6C6-B30FAC55ACB0}"/>
                </a:ext>
              </a:extLst>
            </p:cNvPr>
            <p:cNvGrpSpPr/>
            <p:nvPr/>
          </p:nvGrpSpPr>
          <p:grpSpPr>
            <a:xfrm>
              <a:off x="4457197" y="4829241"/>
              <a:ext cx="468000" cy="1313190"/>
              <a:chOff x="120111" y="2289521"/>
              <a:chExt cx="468000" cy="131319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4DCF409-50DF-0F34-CD26-DE6B9887A59B}"/>
                  </a:ext>
                </a:extLst>
              </p:cNvPr>
              <p:cNvGrpSpPr/>
              <p:nvPr/>
            </p:nvGrpSpPr>
            <p:grpSpPr>
              <a:xfrm>
                <a:off x="152940" y="2432363"/>
                <a:ext cx="91197" cy="1025786"/>
                <a:chOff x="991133" y="2283639"/>
                <a:chExt cx="389519" cy="3034437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6AE254DB-B537-06A6-8286-11E49FEADAAB}"/>
                    </a:ext>
                  </a:extLst>
                </p:cNvPr>
                <p:cNvGrpSpPr/>
                <p:nvPr/>
              </p:nvGrpSpPr>
              <p:grpSpPr>
                <a:xfrm>
                  <a:off x="991133" y="3005749"/>
                  <a:ext cx="389519" cy="2312327"/>
                  <a:chOff x="991134" y="1318715"/>
                  <a:chExt cx="369494" cy="3999361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D689778C-BE1B-3E46-F517-673E845B55C4}"/>
                      </a:ext>
                    </a:extLst>
                  </p:cNvPr>
                  <p:cNvGrpSpPr/>
                  <p:nvPr/>
                </p:nvGrpSpPr>
                <p:grpSpPr>
                  <a:xfrm>
                    <a:off x="991134" y="3318965"/>
                    <a:ext cx="369494" cy="1999111"/>
                    <a:chOff x="866775" y="305663"/>
                    <a:chExt cx="676275" cy="5407432"/>
                  </a:xfrm>
                </p:grpSpPr>
                <p:grpSp>
                  <p:nvGrpSpPr>
                    <p:cNvPr id="968" name="Group 967">
                      <a:extLst>
                        <a:ext uri="{FF2B5EF4-FFF2-40B4-BE49-F238E27FC236}">
                          <a16:creationId xmlns:a16="http://schemas.microsoft.com/office/drawing/2014/main" id="{E0A7D993-E3BC-C3EA-4EF7-9CA7341E66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5663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976" name="Arc 975">
                        <a:extLst>
                          <a:ext uri="{FF2B5EF4-FFF2-40B4-BE49-F238E27FC236}">
                            <a16:creationId xmlns:a16="http://schemas.microsoft.com/office/drawing/2014/main" id="{C3DA285F-E47C-3358-50DE-5837B02AD6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7" name="Arc 976">
                        <a:extLst>
                          <a:ext uri="{FF2B5EF4-FFF2-40B4-BE49-F238E27FC236}">
                            <a16:creationId xmlns:a16="http://schemas.microsoft.com/office/drawing/2014/main" id="{A937DF12-0219-7C2A-FF22-EF5CA9929CC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978" name="Group 977">
                        <a:extLst>
                          <a:ext uri="{FF2B5EF4-FFF2-40B4-BE49-F238E27FC236}">
                            <a16:creationId xmlns:a16="http://schemas.microsoft.com/office/drawing/2014/main" id="{37B9C0E8-4FC2-1F0D-94A1-75A891158B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979" name="Arc 978">
                          <a:extLst>
                            <a:ext uri="{FF2B5EF4-FFF2-40B4-BE49-F238E27FC236}">
                              <a16:creationId xmlns:a16="http://schemas.microsoft.com/office/drawing/2014/main" id="{9F78DE65-FB76-CFA3-1679-41F8736AF4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80" name="Arc 979">
                          <a:extLst>
                            <a:ext uri="{FF2B5EF4-FFF2-40B4-BE49-F238E27FC236}">
                              <a16:creationId xmlns:a16="http://schemas.microsoft.com/office/drawing/2014/main" id="{4A88BAC1-DA2B-65BD-3A29-0BF083FE02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69" name="Group 968">
                      <a:extLst>
                        <a:ext uri="{FF2B5EF4-FFF2-40B4-BE49-F238E27FC236}">
                          <a16:creationId xmlns:a16="http://schemas.microsoft.com/office/drawing/2014/main" id="{1E6ED9D3-3747-C02E-1692-3FC475FA00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09379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971" name="Arc 970">
                        <a:extLst>
                          <a:ext uri="{FF2B5EF4-FFF2-40B4-BE49-F238E27FC236}">
                            <a16:creationId xmlns:a16="http://schemas.microsoft.com/office/drawing/2014/main" id="{89770184-F582-B64B-2A50-D85D1E10A3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2" name="Arc 971">
                        <a:extLst>
                          <a:ext uri="{FF2B5EF4-FFF2-40B4-BE49-F238E27FC236}">
                            <a16:creationId xmlns:a16="http://schemas.microsoft.com/office/drawing/2014/main" id="{2F046845-2B7D-E92A-1E1A-023CD1F74E1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973" name="Group 972">
                        <a:extLst>
                          <a:ext uri="{FF2B5EF4-FFF2-40B4-BE49-F238E27FC236}">
                            <a16:creationId xmlns:a16="http://schemas.microsoft.com/office/drawing/2014/main" id="{C1528D4E-E50F-87F5-11AC-2D05D948BF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974" name="Arc 973">
                          <a:extLst>
                            <a:ext uri="{FF2B5EF4-FFF2-40B4-BE49-F238E27FC236}">
                              <a16:creationId xmlns:a16="http://schemas.microsoft.com/office/drawing/2014/main" id="{507175D9-ADA7-9CBF-98E8-C4F7FAAF23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75" name="Arc 974">
                          <a:extLst>
                            <a:ext uri="{FF2B5EF4-FFF2-40B4-BE49-F238E27FC236}">
                              <a16:creationId xmlns:a16="http://schemas.microsoft.com/office/drawing/2014/main" id="{692029D0-161B-C74A-BEF8-422296C167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0CF0B219-727B-D823-32CF-F7941C6A84B2}"/>
                      </a:ext>
                    </a:extLst>
                  </p:cNvPr>
                  <p:cNvGrpSpPr/>
                  <p:nvPr/>
                </p:nvGrpSpPr>
                <p:grpSpPr>
                  <a:xfrm>
                    <a:off x="991134" y="1318715"/>
                    <a:ext cx="369494" cy="1999111"/>
                    <a:chOff x="866775" y="305663"/>
                    <a:chExt cx="676275" cy="5407432"/>
                  </a:xfrm>
                </p:grpSpPr>
                <p:grpSp>
                  <p:nvGrpSpPr>
                    <p:cNvPr id="897" name="Group 896">
                      <a:extLst>
                        <a:ext uri="{FF2B5EF4-FFF2-40B4-BE49-F238E27FC236}">
                          <a16:creationId xmlns:a16="http://schemas.microsoft.com/office/drawing/2014/main" id="{0BE84387-C29B-C510-A8AC-1E55F6DBF7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5663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963" name="Arc 962">
                        <a:extLst>
                          <a:ext uri="{FF2B5EF4-FFF2-40B4-BE49-F238E27FC236}">
                            <a16:creationId xmlns:a16="http://schemas.microsoft.com/office/drawing/2014/main" id="{9626A3BA-C69D-70A5-D278-3A530E8F1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4" name="Arc 963">
                        <a:extLst>
                          <a:ext uri="{FF2B5EF4-FFF2-40B4-BE49-F238E27FC236}">
                            <a16:creationId xmlns:a16="http://schemas.microsoft.com/office/drawing/2014/main" id="{F55F5879-0181-EA92-70C5-731FF288E74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965" name="Group 964">
                        <a:extLst>
                          <a:ext uri="{FF2B5EF4-FFF2-40B4-BE49-F238E27FC236}">
                            <a16:creationId xmlns:a16="http://schemas.microsoft.com/office/drawing/2014/main" id="{971ED773-737B-81A9-1AE0-E6269C9085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966" name="Arc 965">
                          <a:extLst>
                            <a:ext uri="{FF2B5EF4-FFF2-40B4-BE49-F238E27FC236}">
                              <a16:creationId xmlns:a16="http://schemas.microsoft.com/office/drawing/2014/main" id="{8808317C-8216-6628-4472-026CADAFCA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67" name="Arc 966">
                          <a:extLst>
                            <a:ext uri="{FF2B5EF4-FFF2-40B4-BE49-F238E27FC236}">
                              <a16:creationId xmlns:a16="http://schemas.microsoft.com/office/drawing/2014/main" id="{6A005004-6D88-5A0C-6A47-BDE1FDD69E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56" name="Group 955">
                      <a:extLst>
                        <a:ext uri="{FF2B5EF4-FFF2-40B4-BE49-F238E27FC236}">
                          <a16:creationId xmlns:a16="http://schemas.microsoft.com/office/drawing/2014/main" id="{9FB51DD5-3D6E-94A8-3B6B-8392DE344A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09379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957" name="Arc 956">
                        <a:extLst>
                          <a:ext uri="{FF2B5EF4-FFF2-40B4-BE49-F238E27FC236}">
                            <a16:creationId xmlns:a16="http://schemas.microsoft.com/office/drawing/2014/main" id="{57F1F403-C4CD-968D-4888-D5C3415D14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8" name="Arc 957">
                        <a:extLst>
                          <a:ext uri="{FF2B5EF4-FFF2-40B4-BE49-F238E27FC236}">
                            <a16:creationId xmlns:a16="http://schemas.microsoft.com/office/drawing/2014/main" id="{42483E0A-7290-1703-4375-C6D02D51A64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960" name="Group 959">
                        <a:extLst>
                          <a:ext uri="{FF2B5EF4-FFF2-40B4-BE49-F238E27FC236}">
                            <a16:creationId xmlns:a16="http://schemas.microsoft.com/office/drawing/2014/main" id="{66891E43-1E85-607F-40B1-CE0B32B54B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961" name="Arc 960">
                          <a:extLst>
                            <a:ext uri="{FF2B5EF4-FFF2-40B4-BE49-F238E27FC236}">
                              <a16:creationId xmlns:a16="http://schemas.microsoft.com/office/drawing/2014/main" id="{1F6C979B-36BB-E6AF-5524-F64F666DAF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62" name="Arc 961">
                          <a:extLst>
                            <a:ext uri="{FF2B5EF4-FFF2-40B4-BE49-F238E27FC236}">
                              <a16:creationId xmlns:a16="http://schemas.microsoft.com/office/drawing/2014/main" id="{37BE1D6C-D6B0-D272-7D64-36B602DB84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DABD8F2C-DCE2-A2A0-90E4-0577B66C6B6E}"/>
                    </a:ext>
                  </a:extLst>
                </p:cNvPr>
                <p:cNvGrpSpPr/>
                <p:nvPr/>
              </p:nvGrpSpPr>
              <p:grpSpPr>
                <a:xfrm>
                  <a:off x="991133" y="2283639"/>
                  <a:ext cx="389519" cy="722471"/>
                  <a:chOff x="866775" y="2333104"/>
                  <a:chExt cx="676275" cy="3379991"/>
                </a:xfrm>
              </p:grpSpPr>
              <p:sp>
                <p:nvSpPr>
                  <p:cNvPr id="55" name="Arc 54">
                    <a:extLst>
                      <a:ext uri="{FF2B5EF4-FFF2-40B4-BE49-F238E27FC236}">
                        <a16:creationId xmlns:a16="http://schemas.microsoft.com/office/drawing/2014/main" id="{0751FCD1-BE0C-616E-51BE-6D777748861F}"/>
                      </a:ext>
                    </a:extLst>
                  </p:cNvPr>
                  <p:cNvSpPr/>
                  <p:nvPr/>
                </p:nvSpPr>
                <p:spPr>
                  <a:xfrm flipH="1">
                    <a:off x="866775" y="2333104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35560651-D692-62F1-D4AB-9DECDBB388F1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57" name="Arc 56">
                      <a:extLst>
                        <a:ext uri="{FF2B5EF4-FFF2-40B4-BE49-F238E27FC236}">
                          <a16:creationId xmlns:a16="http://schemas.microsoft.com/office/drawing/2014/main" id="{9A120077-4EEF-C647-A643-3C3E8995F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" name="Arc 57">
                      <a:extLst>
                        <a:ext uri="{FF2B5EF4-FFF2-40B4-BE49-F238E27FC236}">
                          <a16:creationId xmlns:a16="http://schemas.microsoft.com/office/drawing/2014/main" id="{F7265949-F49E-4761-3453-3CF43E7891D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45AE54B8-7D7B-1B5E-DB97-D69A57FA8E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60" name="Arc 59">
                        <a:extLst>
                          <a:ext uri="{FF2B5EF4-FFF2-40B4-BE49-F238E27FC236}">
                            <a16:creationId xmlns:a16="http://schemas.microsoft.com/office/drawing/2014/main" id="{2FB31CAF-CAE8-9F82-A547-CA7823373A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1" name="Arc 60">
                        <a:extLst>
                          <a:ext uri="{FF2B5EF4-FFF2-40B4-BE49-F238E27FC236}">
                            <a16:creationId xmlns:a16="http://schemas.microsoft.com/office/drawing/2014/main" id="{B8DADE4D-949B-2F2A-BFF1-1AB15BCF6E6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9E814F-CD84-B5FA-8D8C-0810AFC970C0}"/>
                  </a:ext>
                </a:extLst>
              </p:cNvPr>
              <p:cNvGrpSpPr/>
              <p:nvPr/>
            </p:nvGrpSpPr>
            <p:grpSpPr>
              <a:xfrm flipH="1">
                <a:off x="477287" y="2432363"/>
                <a:ext cx="91197" cy="1025786"/>
                <a:chOff x="991133" y="2283639"/>
                <a:chExt cx="389519" cy="303443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8261D1E6-CEEE-CCC4-ABDE-890A796C3CF2}"/>
                    </a:ext>
                  </a:extLst>
                </p:cNvPr>
                <p:cNvGrpSpPr/>
                <p:nvPr/>
              </p:nvGrpSpPr>
              <p:grpSpPr>
                <a:xfrm>
                  <a:off x="991133" y="3005749"/>
                  <a:ext cx="389519" cy="2312327"/>
                  <a:chOff x="991134" y="1318715"/>
                  <a:chExt cx="369494" cy="3999361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057287B6-877E-FAEB-AF4C-324D0D6E2678}"/>
                      </a:ext>
                    </a:extLst>
                  </p:cNvPr>
                  <p:cNvGrpSpPr/>
                  <p:nvPr/>
                </p:nvGrpSpPr>
                <p:grpSpPr>
                  <a:xfrm>
                    <a:off x="991134" y="3318965"/>
                    <a:ext cx="369494" cy="1999111"/>
                    <a:chOff x="866775" y="305663"/>
                    <a:chExt cx="676275" cy="5407432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7BBE2E31-5BBD-B455-0391-B87036AA3C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5663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48" name="Arc 47">
                        <a:extLst>
                          <a:ext uri="{FF2B5EF4-FFF2-40B4-BE49-F238E27FC236}">
                            <a16:creationId xmlns:a16="http://schemas.microsoft.com/office/drawing/2014/main" id="{CE10C0E0-E218-7084-6D1B-2974279E03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9" name="Arc 48">
                        <a:extLst>
                          <a:ext uri="{FF2B5EF4-FFF2-40B4-BE49-F238E27FC236}">
                            <a16:creationId xmlns:a16="http://schemas.microsoft.com/office/drawing/2014/main" id="{EF40511B-CA34-B402-2A42-B5E982A02EA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50" name="Group 49">
                        <a:extLst>
                          <a:ext uri="{FF2B5EF4-FFF2-40B4-BE49-F238E27FC236}">
                            <a16:creationId xmlns:a16="http://schemas.microsoft.com/office/drawing/2014/main" id="{E607F8DB-F204-477A-DD76-B2CA2F2847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51" name="Arc 50">
                          <a:extLst>
                            <a:ext uri="{FF2B5EF4-FFF2-40B4-BE49-F238E27FC236}">
                              <a16:creationId xmlns:a16="http://schemas.microsoft.com/office/drawing/2014/main" id="{157D084D-E8E5-A29C-ED4F-6E8D29BC6F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" name="Arc 51">
                          <a:extLst>
                            <a:ext uri="{FF2B5EF4-FFF2-40B4-BE49-F238E27FC236}">
                              <a16:creationId xmlns:a16="http://schemas.microsoft.com/office/drawing/2014/main" id="{603D3305-E641-81F5-DF9E-28B8E53D09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7A82D8CA-AFD2-E2F5-7849-71AE9A4172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09379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43" name="Arc 42">
                        <a:extLst>
                          <a:ext uri="{FF2B5EF4-FFF2-40B4-BE49-F238E27FC236}">
                            <a16:creationId xmlns:a16="http://schemas.microsoft.com/office/drawing/2014/main" id="{DDB13130-863D-DDC2-474A-3241264553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4" name="Arc 43">
                        <a:extLst>
                          <a:ext uri="{FF2B5EF4-FFF2-40B4-BE49-F238E27FC236}">
                            <a16:creationId xmlns:a16="http://schemas.microsoft.com/office/drawing/2014/main" id="{A9D917C0-1C39-83F8-2BD6-76C840EAFD2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45" name="Group 44">
                        <a:extLst>
                          <a:ext uri="{FF2B5EF4-FFF2-40B4-BE49-F238E27FC236}">
                            <a16:creationId xmlns:a16="http://schemas.microsoft.com/office/drawing/2014/main" id="{BD5C755F-AE81-78D7-30F9-C420A44C5F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46" name="Arc 45">
                          <a:extLst>
                            <a:ext uri="{FF2B5EF4-FFF2-40B4-BE49-F238E27FC236}">
                              <a16:creationId xmlns:a16="http://schemas.microsoft.com/office/drawing/2014/main" id="{CF9B4DAE-272A-5E95-458B-E3B8547BC1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" name="Arc 46">
                          <a:extLst>
                            <a:ext uri="{FF2B5EF4-FFF2-40B4-BE49-F238E27FC236}">
                              <a16:creationId xmlns:a16="http://schemas.microsoft.com/office/drawing/2014/main" id="{DB054331-E897-418C-836E-22BADE6A92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A7611654-1391-CE9F-A08A-1813E0BCB082}"/>
                      </a:ext>
                    </a:extLst>
                  </p:cNvPr>
                  <p:cNvGrpSpPr/>
                  <p:nvPr/>
                </p:nvGrpSpPr>
                <p:grpSpPr>
                  <a:xfrm>
                    <a:off x="991134" y="1318715"/>
                    <a:ext cx="369494" cy="1999111"/>
                    <a:chOff x="866775" y="305663"/>
                    <a:chExt cx="676275" cy="5407432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361E7245-7559-BF71-0424-5E898CEF27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5663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36" name="Arc 35">
                        <a:extLst>
                          <a:ext uri="{FF2B5EF4-FFF2-40B4-BE49-F238E27FC236}">
                            <a16:creationId xmlns:a16="http://schemas.microsoft.com/office/drawing/2014/main" id="{2D8CDAA7-FF75-8F46-04C6-CA79F3B71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7" name="Arc 36">
                        <a:extLst>
                          <a:ext uri="{FF2B5EF4-FFF2-40B4-BE49-F238E27FC236}">
                            <a16:creationId xmlns:a16="http://schemas.microsoft.com/office/drawing/2014/main" id="{6EEFB25D-1CA9-7650-69C3-3C6D6089CD4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38" name="Group 37">
                        <a:extLst>
                          <a:ext uri="{FF2B5EF4-FFF2-40B4-BE49-F238E27FC236}">
                            <a16:creationId xmlns:a16="http://schemas.microsoft.com/office/drawing/2014/main" id="{B881F791-C62A-E1E9-23C0-D3B00C6221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39" name="Arc 38">
                          <a:extLst>
                            <a:ext uri="{FF2B5EF4-FFF2-40B4-BE49-F238E27FC236}">
                              <a16:creationId xmlns:a16="http://schemas.microsoft.com/office/drawing/2014/main" id="{2C682776-CD02-F4DA-89FA-DEBBEB251B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" name="Arc 39">
                          <a:extLst>
                            <a:ext uri="{FF2B5EF4-FFF2-40B4-BE49-F238E27FC236}">
                              <a16:creationId xmlns:a16="http://schemas.microsoft.com/office/drawing/2014/main" id="{D452D36F-BE6B-BA10-1C85-BD9B885F5A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94A77292-E50A-6E9A-FC5B-0997F0038F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3009379"/>
                      <a:ext cx="676275" cy="2703716"/>
                      <a:chOff x="866775" y="564332"/>
                      <a:chExt cx="676275" cy="2703716"/>
                    </a:xfrm>
                  </p:grpSpPr>
                  <p:sp>
                    <p:nvSpPr>
                      <p:cNvPr id="31" name="Arc 30">
                        <a:extLst>
                          <a:ext uri="{FF2B5EF4-FFF2-40B4-BE49-F238E27FC236}">
                            <a16:creationId xmlns:a16="http://schemas.microsoft.com/office/drawing/2014/main" id="{D91C9D5F-4EDE-3888-BE95-423885C54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564332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2" name="Arc 31">
                        <a:extLst>
                          <a:ext uri="{FF2B5EF4-FFF2-40B4-BE49-F238E27FC236}">
                            <a16:creationId xmlns:a16="http://schemas.microsoft.com/office/drawing/2014/main" id="{DBC7ECE2-5416-C0C2-0D41-BA983BBA8D9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1239915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C844ACD4-9833-0133-577D-640CAD0204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6775" y="1916190"/>
                        <a:ext cx="676275" cy="1351858"/>
                        <a:chOff x="866775" y="1916190"/>
                        <a:chExt cx="676275" cy="1351858"/>
                      </a:xfrm>
                    </p:grpSpPr>
                    <p:sp>
                      <p:nvSpPr>
                        <p:cNvPr id="34" name="Arc 33">
                          <a:extLst>
                            <a:ext uri="{FF2B5EF4-FFF2-40B4-BE49-F238E27FC236}">
                              <a16:creationId xmlns:a16="http://schemas.microsoft.com/office/drawing/2014/main" id="{E9673190-8C41-36F3-D06F-FAA37A7E82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6775" y="1916190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" name="Arc 34">
                          <a:extLst>
                            <a:ext uri="{FF2B5EF4-FFF2-40B4-BE49-F238E27FC236}">
                              <a16:creationId xmlns:a16="http://schemas.microsoft.com/office/drawing/2014/main" id="{26DCF575-7A8D-F2B4-9DED-4237A4B50D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66775" y="2591773"/>
                          <a:ext cx="676275" cy="676275"/>
                        </a:xfrm>
                        <a:prstGeom prst="arc">
                          <a:avLst>
                            <a:gd name="adj1" fmla="val 16200000"/>
                            <a:gd name="adj2" fmla="val 5435078"/>
                          </a:avLst>
                        </a:prstGeom>
                        <a:noFill/>
                        <a:ln w="6350" cap="flat" cmpd="sng" algn="ctr">
                          <a:solidFill>
                            <a:srgbClr val="E7E6E6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defTabSz="914400">
                            <a:defRPr/>
                          </a:pPr>
                          <a:endParaRPr lang="en-GB" sz="1800" ker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74978F5-AEF1-EDDC-343A-377590321444}"/>
                    </a:ext>
                  </a:extLst>
                </p:cNvPr>
                <p:cNvGrpSpPr/>
                <p:nvPr/>
              </p:nvGrpSpPr>
              <p:grpSpPr>
                <a:xfrm>
                  <a:off x="991133" y="2283639"/>
                  <a:ext cx="389519" cy="722471"/>
                  <a:chOff x="866775" y="2333104"/>
                  <a:chExt cx="676275" cy="3379991"/>
                </a:xfrm>
              </p:grpSpPr>
              <p:sp>
                <p:nvSpPr>
                  <p:cNvPr id="19" name="Arc 18">
                    <a:extLst>
                      <a:ext uri="{FF2B5EF4-FFF2-40B4-BE49-F238E27FC236}">
                        <a16:creationId xmlns:a16="http://schemas.microsoft.com/office/drawing/2014/main" id="{5D374CD8-CFAC-FA92-3A21-2FAE5DF28168}"/>
                      </a:ext>
                    </a:extLst>
                  </p:cNvPr>
                  <p:cNvSpPr/>
                  <p:nvPr/>
                </p:nvSpPr>
                <p:spPr>
                  <a:xfrm flipH="1">
                    <a:off x="866775" y="2333104"/>
                    <a:ext cx="676275" cy="676275"/>
                  </a:xfrm>
                  <a:prstGeom prst="arc">
                    <a:avLst>
                      <a:gd name="adj1" fmla="val 16200000"/>
                      <a:gd name="adj2" fmla="val 5435078"/>
                    </a:avLst>
                  </a:prstGeom>
                  <a:noFill/>
                  <a:ln w="6350" cap="flat" cmpd="sng" algn="ctr">
                    <a:solidFill>
                      <a:srgbClr val="E7E6E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400">
                      <a:defRPr/>
                    </a:pPr>
                    <a:endParaRPr lang="en-GB" sz="1800" ker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2BBEA416-94D8-7899-96E4-47156B41F1FC}"/>
                      </a:ext>
                    </a:extLst>
                  </p:cNvPr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22" name="Arc 21">
                      <a:extLst>
                        <a:ext uri="{FF2B5EF4-FFF2-40B4-BE49-F238E27FC236}">
                          <a16:creationId xmlns:a16="http://schemas.microsoft.com/office/drawing/2014/main" id="{3CE1C461-1344-BF53-6C83-FD93D9A3D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3" name="Arc 22">
                      <a:extLst>
                        <a:ext uri="{FF2B5EF4-FFF2-40B4-BE49-F238E27FC236}">
                          <a16:creationId xmlns:a16="http://schemas.microsoft.com/office/drawing/2014/main" id="{2A3465A7-C54A-9172-FF75-204A65F6F47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14400">
                        <a:defRPr/>
                      </a:pPr>
                      <a:endParaRPr lang="en-GB" sz="1800" ker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A3F31B9D-9278-1344-E103-5101DAF424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25" name="Arc 24">
                        <a:extLst>
                          <a:ext uri="{FF2B5EF4-FFF2-40B4-BE49-F238E27FC236}">
                            <a16:creationId xmlns:a16="http://schemas.microsoft.com/office/drawing/2014/main" id="{28B45771-D775-A2DC-BD03-ACE96607DB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6" name="Arc 25">
                        <a:extLst>
                          <a:ext uri="{FF2B5EF4-FFF2-40B4-BE49-F238E27FC236}">
                            <a16:creationId xmlns:a16="http://schemas.microsoft.com/office/drawing/2014/main" id="{7BEBA09C-E2E4-723E-90AC-1B6B7D2359EC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defTabSz="914400">
                          <a:defRPr/>
                        </a:pPr>
                        <a:endParaRPr lang="en-GB" sz="1800" kern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3" name="Rounded Rectangle 19">
                <a:extLst>
                  <a:ext uri="{FF2B5EF4-FFF2-40B4-BE49-F238E27FC236}">
                    <a16:creationId xmlns:a16="http://schemas.microsoft.com/office/drawing/2014/main" id="{A9F92B75-A43E-5B70-8562-1676934015E9}"/>
                  </a:ext>
                </a:extLst>
              </p:cNvPr>
              <p:cNvSpPr/>
              <p:nvPr/>
            </p:nvSpPr>
            <p:spPr>
              <a:xfrm>
                <a:off x="120111" y="2289521"/>
                <a:ext cx="468000" cy="128081"/>
              </a:xfrm>
              <a:prstGeom prst="roundRect">
                <a:avLst/>
              </a:prstGeom>
              <a:solidFill>
                <a:sysClr val="window" lastClr="FFFFFF">
                  <a:lumMod val="75000"/>
                </a:sysClr>
              </a:solidFill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>
                  <a:defRPr/>
                </a:pPr>
                <a:endParaRPr lang="en-GB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ounded Rectangle 20">
                <a:extLst>
                  <a:ext uri="{FF2B5EF4-FFF2-40B4-BE49-F238E27FC236}">
                    <a16:creationId xmlns:a16="http://schemas.microsoft.com/office/drawing/2014/main" id="{8F4657AD-71A5-7EAD-C679-0FCC0A50FCD6}"/>
                  </a:ext>
                </a:extLst>
              </p:cNvPr>
              <p:cNvSpPr/>
              <p:nvPr/>
            </p:nvSpPr>
            <p:spPr>
              <a:xfrm>
                <a:off x="120111" y="3474630"/>
                <a:ext cx="468000" cy="128081"/>
              </a:xfrm>
              <a:prstGeom prst="roundRect">
                <a:avLst/>
              </a:prstGeom>
              <a:solidFill>
                <a:sysClr val="window" lastClr="FFFFFF">
                  <a:lumMod val="75000"/>
                </a:sysClr>
              </a:solidFill>
              <a:ln w="6350" cap="flat" cmpd="sng" algn="ctr">
                <a:solidFill>
                  <a:srgbClr val="E7E6E6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400">
                  <a:defRPr/>
                </a:pPr>
                <a:endParaRPr lang="en-GB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5" name="TextBox 994">
              <a:extLst>
                <a:ext uri="{FF2B5EF4-FFF2-40B4-BE49-F238E27FC236}">
                  <a16:creationId xmlns:a16="http://schemas.microsoft.com/office/drawing/2014/main" id="{BB57F5EE-68EB-6942-CEAC-792305619B30}"/>
                </a:ext>
              </a:extLst>
            </p:cNvPr>
            <p:cNvSpPr txBox="1"/>
            <p:nvPr/>
          </p:nvSpPr>
          <p:spPr>
            <a:xfrm>
              <a:off x="3056664" y="2071515"/>
              <a:ext cx="351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charge state</a:t>
              </a:r>
            </a:p>
            <a:p>
              <a:pPr algn="ctr" defTabSz="914400"/>
              <a:r>
                <a: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positive ions</a:t>
              </a:r>
              <a:endParaRPr lang="en-GB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C804F967-AF40-C930-361E-37CCEE5B029A}"/>
                </a:ext>
              </a:extLst>
            </p:cNvPr>
            <p:cNvSpPr/>
            <p:nvPr/>
          </p:nvSpPr>
          <p:spPr>
            <a:xfrm>
              <a:off x="6178018" y="2887100"/>
              <a:ext cx="180436" cy="461341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01" name="Group 900">
              <a:extLst>
                <a:ext uri="{FF2B5EF4-FFF2-40B4-BE49-F238E27FC236}">
                  <a16:creationId xmlns:a16="http://schemas.microsoft.com/office/drawing/2014/main" id="{440EBFB1-B865-8922-1645-EF52DC3AE825}"/>
                </a:ext>
              </a:extLst>
            </p:cNvPr>
            <p:cNvGrpSpPr/>
            <p:nvPr/>
          </p:nvGrpSpPr>
          <p:grpSpPr>
            <a:xfrm>
              <a:off x="6445643" y="2467789"/>
              <a:ext cx="1566639" cy="327740"/>
              <a:chOff x="6445643" y="2467789"/>
              <a:chExt cx="1566639" cy="327740"/>
            </a:xfrm>
          </p:grpSpPr>
          <p:sp>
            <p:nvSpPr>
              <p:cNvPr id="902" name="Rectangle: Rounded Corners 901">
                <a:extLst>
                  <a:ext uri="{FF2B5EF4-FFF2-40B4-BE49-F238E27FC236}">
                    <a16:creationId xmlns:a16="http://schemas.microsoft.com/office/drawing/2014/main" id="{D05A62B3-9275-4CD2-B5F2-C0539E472F7F}"/>
                  </a:ext>
                </a:extLst>
              </p:cNvPr>
              <p:cNvSpPr/>
              <p:nvPr/>
            </p:nvSpPr>
            <p:spPr>
              <a:xfrm>
                <a:off x="644564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3" name="Rectangle: Rounded Corners 902">
                <a:extLst>
                  <a:ext uri="{FF2B5EF4-FFF2-40B4-BE49-F238E27FC236}">
                    <a16:creationId xmlns:a16="http://schemas.microsoft.com/office/drawing/2014/main" id="{62F1E818-EDBF-D0DF-347D-6344A7D67785}"/>
                  </a:ext>
                </a:extLst>
              </p:cNvPr>
              <p:cNvSpPr/>
              <p:nvPr/>
            </p:nvSpPr>
            <p:spPr>
              <a:xfrm>
                <a:off x="6571459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4" name="Rectangle: Rounded Corners 903">
                <a:extLst>
                  <a:ext uri="{FF2B5EF4-FFF2-40B4-BE49-F238E27FC236}">
                    <a16:creationId xmlns:a16="http://schemas.microsoft.com/office/drawing/2014/main" id="{C4208C41-0DFC-FB29-A904-B1C5683A8105}"/>
                  </a:ext>
                </a:extLst>
              </p:cNvPr>
              <p:cNvSpPr/>
              <p:nvPr/>
            </p:nvSpPr>
            <p:spPr>
              <a:xfrm>
                <a:off x="6697275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5" name="Rectangle: Rounded Corners 904">
                <a:extLst>
                  <a:ext uri="{FF2B5EF4-FFF2-40B4-BE49-F238E27FC236}">
                    <a16:creationId xmlns:a16="http://schemas.microsoft.com/office/drawing/2014/main" id="{3546B637-146F-8A3E-D3D6-6B9120C3A32C}"/>
                  </a:ext>
                </a:extLst>
              </p:cNvPr>
              <p:cNvSpPr/>
              <p:nvPr/>
            </p:nvSpPr>
            <p:spPr>
              <a:xfrm>
                <a:off x="6823091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6" name="Rectangle: Rounded Corners 905">
                <a:extLst>
                  <a:ext uri="{FF2B5EF4-FFF2-40B4-BE49-F238E27FC236}">
                    <a16:creationId xmlns:a16="http://schemas.microsoft.com/office/drawing/2014/main" id="{F1AD5033-D8E5-F83A-973E-C8615AA462A9}"/>
                  </a:ext>
                </a:extLst>
              </p:cNvPr>
              <p:cNvSpPr/>
              <p:nvPr/>
            </p:nvSpPr>
            <p:spPr>
              <a:xfrm>
                <a:off x="6948907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7" name="Rectangle: Rounded Corners 906">
                <a:extLst>
                  <a:ext uri="{FF2B5EF4-FFF2-40B4-BE49-F238E27FC236}">
                    <a16:creationId xmlns:a16="http://schemas.microsoft.com/office/drawing/2014/main" id="{65A5CE4A-8261-25E7-086A-2E3C4E3D0DF0}"/>
                  </a:ext>
                </a:extLst>
              </p:cNvPr>
              <p:cNvSpPr/>
              <p:nvPr/>
            </p:nvSpPr>
            <p:spPr>
              <a:xfrm>
                <a:off x="707472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8" name="Rectangle: Rounded Corners 907">
                <a:extLst>
                  <a:ext uri="{FF2B5EF4-FFF2-40B4-BE49-F238E27FC236}">
                    <a16:creationId xmlns:a16="http://schemas.microsoft.com/office/drawing/2014/main" id="{A95E6867-59DD-FBA5-B23B-C9D38B9C074B}"/>
                  </a:ext>
                </a:extLst>
              </p:cNvPr>
              <p:cNvSpPr/>
              <p:nvPr/>
            </p:nvSpPr>
            <p:spPr>
              <a:xfrm>
                <a:off x="7200539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9" name="Rectangle: Rounded Corners 908">
                <a:extLst>
                  <a:ext uri="{FF2B5EF4-FFF2-40B4-BE49-F238E27FC236}">
                    <a16:creationId xmlns:a16="http://schemas.microsoft.com/office/drawing/2014/main" id="{80DF4EEC-7203-26D0-366F-567ED3BF2DD2}"/>
                  </a:ext>
                </a:extLst>
              </p:cNvPr>
              <p:cNvSpPr/>
              <p:nvPr/>
            </p:nvSpPr>
            <p:spPr>
              <a:xfrm>
                <a:off x="7326355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0" name="Rectangle: Rounded Corners 909">
                <a:extLst>
                  <a:ext uri="{FF2B5EF4-FFF2-40B4-BE49-F238E27FC236}">
                    <a16:creationId xmlns:a16="http://schemas.microsoft.com/office/drawing/2014/main" id="{25285D80-09C8-DCB6-7CC5-22BE7E0FB8F8}"/>
                  </a:ext>
                </a:extLst>
              </p:cNvPr>
              <p:cNvSpPr/>
              <p:nvPr/>
            </p:nvSpPr>
            <p:spPr>
              <a:xfrm>
                <a:off x="7452171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1" name="Rectangle: Rounded Corners 910">
                <a:extLst>
                  <a:ext uri="{FF2B5EF4-FFF2-40B4-BE49-F238E27FC236}">
                    <a16:creationId xmlns:a16="http://schemas.microsoft.com/office/drawing/2014/main" id="{FE429D5A-37B4-5FA2-C579-3963CBD723F8}"/>
                  </a:ext>
                </a:extLst>
              </p:cNvPr>
              <p:cNvSpPr/>
              <p:nvPr/>
            </p:nvSpPr>
            <p:spPr>
              <a:xfrm>
                <a:off x="7577987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2" name="Rectangle: Rounded Corners 911">
                <a:extLst>
                  <a:ext uri="{FF2B5EF4-FFF2-40B4-BE49-F238E27FC236}">
                    <a16:creationId xmlns:a16="http://schemas.microsoft.com/office/drawing/2014/main" id="{921D3C47-DCB1-9981-D000-CCAE581F3A73}"/>
                  </a:ext>
                </a:extLst>
              </p:cNvPr>
              <p:cNvSpPr/>
              <p:nvPr/>
            </p:nvSpPr>
            <p:spPr>
              <a:xfrm>
                <a:off x="770380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3" name="Rectangle: Rounded Corners 912">
                <a:extLst>
                  <a:ext uri="{FF2B5EF4-FFF2-40B4-BE49-F238E27FC236}">
                    <a16:creationId xmlns:a16="http://schemas.microsoft.com/office/drawing/2014/main" id="{D2EC2551-4ABF-2707-B350-EEB6C9F823FA}"/>
                  </a:ext>
                </a:extLst>
              </p:cNvPr>
              <p:cNvSpPr/>
              <p:nvPr/>
            </p:nvSpPr>
            <p:spPr>
              <a:xfrm>
                <a:off x="7829619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4" name="Rectangle: Rounded Corners 913">
                <a:extLst>
                  <a:ext uri="{FF2B5EF4-FFF2-40B4-BE49-F238E27FC236}">
                    <a16:creationId xmlns:a16="http://schemas.microsoft.com/office/drawing/2014/main" id="{53E858BE-0B27-F891-88DB-6FEB1F9B3B3B}"/>
                  </a:ext>
                </a:extLst>
              </p:cNvPr>
              <p:cNvSpPr/>
              <p:nvPr/>
            </p:nvSpPr>
            <p:spPr>
              <a:xfrm>
                <a:off x="795543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15" name="Group 914">
              <a:extLst>
                <a:ext uri="{FF2B5EF4-FFF2-40B4-BE49-F238E27FC236}">
                  <a16:creationId xmlns:a16="http://schemas.microsoft.com/office/drawing/2014/main" id="{41CCE652-78E6-926B-ACED-63EB7EC7AD8B}"/>
                </a:ext>
              </a:extLst>
            </p:cNvPr>
            <p:cNvGrpSpPr/>
            <p:nvPr/>
          </p:nvGrpSpPr>
          <p:grpSpPr>
            <a:xfrm>
              <a:off x="6445643" y="3366377"/>
              <a:ext cx="1566639" cy="327740"/>
              <a:chOff x="6445643" y="2467789"/>
              <a:chExt cx="1566639" cy="327740"/>
            </a:xfrm>
          </p:grpSpPr>
          <p:sp>
            <p:nvSpPr>
              <p:cNvPr id="916" name="Rectangle: Rounded Corners 915">
                <a:extLst>
                  <a:ext uri="{FF2B5EF4-FFF2-40B4-BE49-F238E27FC236}">
                    <a16:creationId xmlns:a16="http://schemas.microsoft.com/office/drawing/2014/main" id="{5ECE3D52-2F38-F0E0-1ABD-5CC383004F8D}"/>
                  </a:ext>
                </a:extLst>
              </p:cNvPr>
              <p:cNvSpPr/>
              <p:nvPr/>
            </p:nvSpPr>
            <p:spPr>
              <a:xfrm>
                <a:off x="644564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7" name="Rectangle: Rounded Corners 916">
                <a:extLst>
                  <a:ext uri="{FF2B5EF4-FFF2-40B4-BE49-F238E27FC236}">
                    <a16:creationId xmlns:a16="http://schemas.microsoft.com/office/drawing/2014/main" id="{26E91A55-FD9F-85FC-4325-2750F5DDD00E}"/>
                  </a:ext>
                </a:extLst>
              </p:cNvPr>
              <p:cNvSpPr/>
              <p:nvPr/>
            </p:nvSpPr>
            <p:spPr>
              <a:xfrm>
                <a:off x="6571459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8" name="Rectangle: Rounded Corners 917">
                <a:extLst>
                  <a:ext uri="{FF2B5EF4-FFF2-40B4-BE49-F238E27FC236}">
                    <a16:creationId xmlns:a16="http://schemas.microsoft.com/office/drawing/2014/main" id="{B250CF6C-6061-800A-AF84-95B8708ECC82}"/>
                  </a:ext>
                </a:extLst>
              </p:cNvPr>
              <p:cNvSpPr/>
              <p:nvPr/>
            </p:nvSpPr>
            <p:spPr>
              <a:xfrm>
                <a:off x="6697275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9" name="Rectangle: Rounded Corners 918">
                <a:extLst>
                  <a:ext uri="{FF2B5EF4-FFF2-40B4-BE49-F238E27FC236}">
                    <a16:creationId xmlns:a16="http://schemas.microsoft.com/office/drawing/2014/main" id="{61CC76C3-715B-7455-61BA-14E39BC6EB5C}"/>
                  </a:ext>
                </a:extLst>
              </p:cNvPr>
              <p:cNvSpPr/>
              <p:nvPr/>
            </p:nvSpPr>
            <p:spPr>
              <a:xfrm>
                <a:off x="6823091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0" name="Rectangle: Rounded Corners 919">
                <a:extLst>
                  <a:ext uri="{FF2B5EF4-FFF2-40B4-BE49-F238E27FC236}">
                    <a16:creationId xmlns:a16="http://schemas.microsoft.com/office/drawing/2014/main" id="{382982A5-8A7B-FB2B-DD19-59539BC483C9}"/>
                  </a:ext>
                </a:extLst>
              </p:cNvPr>
              <p:cNvSpPr/>
              <p:nvPr/>
            </p:nvSpPr>
            <p:spPr>
              <a:xfrm>
                <a:off x="6948907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1" name="Rectangle: Rounded Corners 920">
                <a:extLst>
                  <a:ext uri="{FF2B5EF4-FFF2-40B4-BE49-F238E27FC236}">
                    <a16:creationId xmlns:a16="http://schemas.microsoft.com/office/drawing/2014/main" id="{8FC3C911-1221-71F3-8034-43CDECF24CDA}"/>
                  </a:ext>
                </a:extLst>
              </p:cNvPr>
              <p:cNvSpPr/>
              <p:nvPr/>
            </p:nvSpPr>
            <p:spPr>
              <a:xfrm>
                <a:off x="707472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2" name="Rectangle: Rounded Corners 921">
                <a:extLst>
                  <a:ext uri="{FF2B5EF4-FFF2-40B4-BE49-F238E27FC236}">
                    <a16:creationId xmlns:a16="http://schemas.microsoft.com/office/drawing/2014/main" id="{A87A8840-CE30-0811-D5EF-26FF3AA349BA}"/>
                  </a:ext>
                </a:extLst>
              </p:cNvPr>
              <p:cNvSpPr/>
              <p:nvPr/>
            </p:nvSpPr>
            <p:spPr>
              <a:xfrm>
                <a:off x="7200539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3" name="Rectangle: Rounded Corners 922">
                <a:extLst>
                  <a:ext uri="{FF2B5EF4-FFF2-40B4-BE49-F238E27FC236}">
                    <a16:creationId xmlns:a16="http://schemas.microsoft.com/office/drawing/2014/main" id="{3F199823-0058-669C-6E15-14E383686C23}"/>
                  </a:ext>
                </a:extLst>
              </p:cNvPr>
              <p:cNvSpPr/>
              <p:nvPr/>
            </p:nvSpPr>
            <p:spPr>
              <a:xfrm>
                <a:off x="7326355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4" name="Rectangle: Rounded Corners 923">
                <a:extLst>
                  <a:ext uri="{FF2B5EF4-FFF2-40B4-BE49-F238E27FC236}">
                    <a16:creationId xmlns:a16="http://schemas.microsoft.com/office/drawing/2014/main" id="{9D3DE33A-154F-47B1-67FB-24DF27D58A1D}"/>
                  </a:ext>
                </a:extLst>
              </p:cNvPr>
              <p:cNvSpPr/>
              <p:nvPr/>
            </p:nvSpPr>
            <p:spPr>
              <a:xfrm>
                <a:off x="7452171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5" name="Rectangle: Rounded Corners 924">
                <a:extLst>
                  <a:ext uri="{FF2B5EF4-FFF2-40B4-BE49-F238E27FC236}">
                    <a16:creationId xmlns:a16="http://schemas.microsoft.com/office/drawing/2014/main" id="{A4DD1771-723D-519F-192A-5A46BDE824FA}"/>
                  </a:ext>
                </a:extLst>
              </p:cNvPr>
              <p:cNvSpPr/>
              <p:nvPr/>
            </p:nvSpPr>
            <p:spPr>
              <a:xfrm>
                <a:off x="7577987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6" name="Rectangle: Rounded Corners 925">
                <a:extLst>
                  <a:ext uri="{FF2B5EF4-FFF2-40B4-BE49-F238E27FC236}">
                    <a16:creationId xmlns:a16="http://schemas.microsoft.com/office/drawing/2014/main" id="{BA1E17E9-6CE5-7E95-F525-65B8CE6DB082}"/>
                  </a:ext>
                </a:extLst>
              </p:cNvPr>
              <p:cNvSpPr/>
              <p:nvPr/>
            </p:nvSpPr>
            <p:spPr>
              <a:xfrm>
                <a:off x="770380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7" name="Rectangle: Rounded Corners 926">
                <a:extLst>
                  <a:ext uri="{FF2B5EF4-FFF2-40B4-BE49-F238E27FC236}">
                    <a16:creationId xmlns:a16="http://schemas.microsoft.com/office/drawing/2014/main" id="{A7FFA4AF-4C12-4F21-0F7D-9131E4A939BB}"/>
                  </a:ext>
                </a:extLst>
              </p:cNvPr>
              <p:cNvSpPr/>
              <p:nvPr/>
            </p:nvSpPr>
            <p:spPr>
              <a:xfrm>
                <a:off x="7829619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8" name="Rectangle: Rounded Corners 927">
                <a:extLst>
                  <a:ext uri="{FF2B5EF4-FFF2-40B4-BE49-F238E27FC236}">
                    <a16:creationId xmlns:a16="http://schemas.microsoft.com/office/drawing/2014/main" id="{D2104A99-771C-37EF-F8A0-07915B717697}"/>
                  </a:ext>
                </a:extLst>
              </p:cNvPr>
              <p:cNvSpPr/>
              <p:nvPr/>
            </p:nvSpPr>
            <p:spPr>
              <a:xfrm>
                <a:off x="7955433" y="2467789"/>
                <a:ext cx="56849" cy="327740"/>
              </a:xfrm>
              <a:prstGeom prst="roundRect">
                <a:avLst/>
              </a:prstGeom>
              <a:solidFill>
                <a:srgbClr val="EAEAEA"/>
              </a:solidFill>
              <a:ln w="3175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Right Arrow 20"/>
            <p:cNvSpPr/>
            <p:nvPr/>
          </p:nvSpPr>
          <p:spPr>
            <a:xfrm>
              <a:off x="5847340" y="2936205"/>
              <a:ext cx="2909499" cy="311742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0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54087" y="77442"/>
            <a:ext cx="1191386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sz="3000" b="1" spc="-150" dirty="0">
                <a:latin typeface="Arial" panose="020B0604020202020204" pitchFamily="34" charset="0"/>
                <a:cs typeface="Arial" panose="020B0604020202020204" pitchFamily="34" charset="0"/>
              </a:rPr>
              <a:t>Emission-Free, Zero-Carbon, IBA Concept:</a:t>
            </a:r>
          </a:p>
        </p:txBody>
      </p:sp>
      <p:sp>
        <p:nvSpPr>
          <p:cNvPr id="993" name="Rectangle 992">
            <a:extLst>
              <a:ext uri="{FF2B5EF4-FFF2-40B4-BE49-F238E27FC236}">
                <a16:creationId xmlns:a16="http://schemas.microsoft.com/office/drawing/2014/main" id="{4754C554-3AD3-2D05-C155-500F6A7DB8D3}"/>
              </a:ext>
            </a:extLst>
          </p:cNvPr>
          <p:cNvSpPr/>
          <p:nvPr/>
        </p:nvSpPr>
        <p:spPr>
          <a:xfrm>
            <a:off x="3004063" y="4779225"/>
            <a:ext cx="1460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500 kV</a:t>
            </a:r>
          </a:p>
        </p:txBody>
      </p:sp>
      <p:sp>
        <p:nvSpPr>
          <p:cNvPr id="997" name="TextBox 996">
            <a:extLst>
              <a:ext uri="{FF2B5EF4-FFF2-40B4-BE49-F238E27FC236}">
                <a16:creationId xmlns:a16="http://schemas.microsoft.com/office/drawing/2014/main" id="{00017D58-DB27-FABD-69C2-6BA84F2104EA}"/>
              </a:ext>
            </a:extLst>
          </p:cNvPr>
          <p:cNvSpPr txBox="1"/>
          <p:nvPr/>
        </p:nvSpPr>
        <p:spPr>
          <a:xfrm>
            <a:off x="345825" y="4177287"/>
            <a:ext cx="4567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air insulated (SF</a:t>
            </a:r>
            <a:r>
              <a:rPr lang="en-GB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free)</a:t>
            </a:r>
          </a:p>
          <a:p>
            <a:pPr defTabSz="914400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high voltage design</a:t>
            </a:r>
            <a:endParaRPr lang="en-GB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79E1577A-22C8-377A-BE6D-4585B7FDAA9F}"/>
              </a:ext>
            </a:extLst>
          </p:cNvPr>
          <p:cNvGrpSpPr/>
          <p:nvPr/>
        </p:nvGrpSpPr>
        <p:grpSpPr>
          <a:xfrm>
            <a:off x="3677001" y="3225447"/>
            <a:ext cx="2690845" cy="1508359"/>
            <a:chOff x="3702863" y="3205588"/>
            <a:chExt cx="2690845" cy="15083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FA90A4-22B2-8C7A-A3C3-1EDDCB9AF886}"/>
                </a:ext>
              </a:extLst>
            </p:cNvPr>
            <p:cNvGrpSpPr/>
            <p:nvPr/>
          </p:nvGrpSpPr>
          <p:grpSpPr>
            <a:xfrm rot="19165316">
              <a:off x="3702863" y="3205588"/>
              <a:ext cx="1212897" cy="1222467"/>
              <a:chOff x="4894881" y="2441542"/>
              <a:chExt cx="1212897" cy="129220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8E869C0-1D32-5A0C-0207-A39A3AFAE186}"/>
                  </a:ext>
                </a:extLst>
              </p:cNvPr>
              <p:cNvSpPr/>
              <p:nvPr/>
            </p:nvSpPr>
            <p:spPr>
              <a:xfrm>
                <a:off x="4894881" y="2441542"/>
                <a:ext cx="1096059" cy="1292204"/>
              </a:xfrm>
              <a:prstGeom prst="rect">
                <a:avLst/>
              </a:prstGeom>
              <a:noFill/>
              <a:ln w="38100" cap="flat" cmpd="sng" algn="ctr">
                <a:solidFill>
                  <a:srgbClr val="201D3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CBCF34-7EFC-433A-594D-CC6C517E92D9}"/>
                  </a:ext>
                </a:extLst>
              </p:cNvPr>
              <p:cNvSpPr/>
              <p:nvPr/>
            </p:nvSpPr>
            <p:spPr>
              <a:xfrm>
                <a:off x="5905627" y="2622222"/>
                <a:ext cx="202151" cy="943597"/>
              </a:xfrm>
              <a:prstGeom prst="rect">
                <a:avLst/>
              </a:prstGeom>
              <a:solidFill>
                <a:srgbClr val="FFFFFF"/>
              </a:solidFill>
              <a:ln w="2540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1" name="TextBox 980">
              <a:extLst>
                <a:ext uri="{FF2B5EF4-FFF2-40B4-BE49-F238E27FC236}">
                  <a16:creationId xmlns:a16="http://schemas.microsoft.com/office/drawing/2014/main" id="{6212E941-95FE-DADD-2CBD-21D8C1C526AE}"/>
                </a:ext>
              </a:extLst>
            </p:cNvPr>
            <p:cNvSpPr txBox="1"/>
            <p:nvPr/>
          </p:nvSpPr>
          <p:spPr>
            <a:xfrm>
              <a:off x="3909318" y="3772518"/>
              <a:ext cx="1180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GB" sz="1800" dirty="0">
                  <a:latin typeface="Arial" panose="020B0604020202020204" pitchFamily="34" charset="0"/>
                  <a:cs typeface="Arial" panose="020B0604020202020204" pitchFamily="34" charset="0"/>
                </a:rPr>
                <a:t>e.g. Xe27</a:t>
              </a:r>
              <a:r>
                <a:rPr lang="en-GB" sz="1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982" name="Group 77">
              <a:extLst>
                <a:ext uri="{FF2B5EF4-FFF2-40B4-BE49-F238E27FC236}">
                  <a16:creationId xmlns:a16="http://schemas.microsoft.com/office/drawing/2014/main" id="{7A13E66E-CFE0-1F50-3359-C1B8338BED4C}"/>
                </a:ext>
              </a:extLst>
            </p:cNvPr>
            <p:cNvGrpSpPr/>
            <p:nvPr/>
          </p:nvGrpSpPr>
          <p:grpSpPr>
            <a:xfrm>
              <a:off x="4226454" y="3375274"/>
              <a:ext cx="561180" cy="561180"/>
              <a:chOff x="5597166" y="4372349"/>
              <a:chExt cx="1066872" cy="1066872"/>
            </a:xfrm>
          </p:grpSpPr>
          <p:sp>
            <p:nvSpPr>
              <p:cNvPr id="983" name="Oval 982">
                <a:extLst>
                  <a:ext uri="{FF2B5EF4-FFF2-40B4-BE49-F238E27FC236}">
                    <a16:creationId xmlns:a16="http://schemas.microsoft.com/office/drawing/2014/main" id="{0FE27C79-0D34-E945-FCF1-DF766E0F14A2}"/>
                  </a:ext>
                </a:extLst>
              </p:cNvPr>
              <p:cNvSpPr/>
              <p:nvPr/>
            </p:nvSpPr>
            <p:spPr>
              <a:xfrm rot="16200000">
                <a:off x="5707358" y="4502085"/>
                <a:ext cx="826948" cy="826946"/>
              </a:xfrm>
              <a:prstGeom prst="ellipse">
                <a:avLst/>
              </a:prstGeom>
              <a:gradFill flip="none" rotWithShape="1">
                <a:gsLst>
                  <a:gs pos="0">
                    <a:srgbClr val="1F497D">
                      <a:lumMod val="20000"/>
                      <a:lumOff val="80000"/>
                      <a:alpha val="49000"/>
                    </a:srgbClr>
                  </a:gs>
                  <a:gs pos="39999">
                    <a:srgbClr val="1F497D">
                      <a:lumMod val="40000"/>
                      <a:lumOff val="60000"/>
                      <a:alpha val="48000"/>
                    </a:srgbClr>
                  </a:gs>
                  <a:gs pos="70000">
                    <a:srgbClr val="4F81BD">
                      <a:lumMod val="75000"/>
                      <a:alpha val="49000"/>
                    </a:srgbClr>
                  </a:gs>
                  <a:gs pos="100000">
                    <a:srgbClr val="0070C0">
                      <a:alpha val="49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 cap="flat" cmpd="sng" algn="ctr">
                <a:solidFill>
                  <a:sysClr val="window" lastClr="FFFFFF">
                    <a:alpha val="22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GB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4" name="Oval 983">
                <a:extLst>
                  <a:ext uri="{FF2B5EF4-FFF2-40B4-BE49-F238E27FC236}">
                    <a16:creationId xmlns:a16="http://schemas.microsoft.com/office/drawing/2014/main" id="{A3B7A95C-04AF-0B89-ECDA-CCEE47B7F44D}"/>
                  </a:ext>
                </a:extLst>
              </p:cNvPr>
              <p:cNvSpPr/>
              <p:nvPr/>
            </p:nvSpPr>
            <p:spPr>
              <a:xfrm rot="16200000">
                <a:off x="5597166" y="4372349"/>
                <a:ext cx="1066872" cy="1066872"/>
              </a:xfrm>
              <a:prstGeom prst="ellipse">
                <a:avLst/>
              </a:prstGeom>
              <a:gradFill flip="none" rotWithShape="1">
                <a:gsLst>
                  <a:gs pos="0">
                    <a:srgbClr val="FF3B3B">
                      <a:alpha val="69000"/>
                    </a:srgbClr>
                  </a:gs>
                  <a:gs pos="39999">
                    <a:srgbClr val="FF0000">
                      <a:alpha val="67000"/>
                    </a:srgbClr>
                  </a:gs>
                  <a:gs pos="70000">
                    <a:srgbClr val="FF0000">
                      <a:alpha val="68000"/>
                    </a:srgbClr>
                  </a:gs>
                  <a:gs pos="100000">
                    <a:srgbClr val="C0504D">
                      <a:lumMod val="75000"/>
                      <a:alpha val="9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0" cap="flat" cmpd="sng" algn="ctr">
                <a:solidFill>
                  <a:srgbClr val="1F497D">
                    <a:lumMod val="60000"/>
                    <a:lumOff val="40000"/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GB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5" name="Oval 12">
                <a:extLst>
                  <a:ext uri="{FF2B5EF4-FFF2-40B4-BE49-F238E27FC236}">
                    <a16:creationId xmlns:a16="http://schemas.microsoft.com/office/drawing/2014/main" id="{381B370D-424E-D604-1C00-8F897FFF0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3812" y="4936330"/>
                <a:ext cx="75027" cy="72776"/>
              </a:xfrm>
              <a:prstGeom prst="ellipse">
                <a:avLst/>
              </a:prstGeom>
              <a:solidFill>
                <a:srgbClr val="FF00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6" name="Oval 12">
                <a:extLst>
                  <a:ext uri="{FF2B5EF4-FFF2-40B4-BE49-F238E27FC236}">
                    <a16:creationId xmlns:a16="http://schemas.microsoft.com/office/drawing/2014/main" id="{2E23C347-7564-8496-0547-87F3DBB3D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7144" y="4941092"/>
                <a:ext cx="75027" cy="72776"/>
              </a:xfrm>
              <a:prstGeom prst="ellipse">
                <a:avLst/>
              </a:prstGeom>
              <a:solidFill>
                <a:srgbClr val="FF00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7" name="Oval 12">
                <a:extLst>
                  <a:ext uri="{FF2B5EF4-FFF2-40B4-BE49-F238E27FC236}">
                    <a16:creationId xmlns:a16="http://schemas.microsoft.com/office/drawing/2014/main" id="{2F9A3587-8559-541F-BA29-F5B39EE61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8572" y="4874424"/>
                <a:ext cx="75027" cy="72776"/>
              </a:xfrm>
              <a:prstGeom prst="ellipse">
                <a:avLst/>
              </a:prstGeom>
              <a:solidFill>
                <a:srgbClr val="FF00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8" name="Oval 12">
                <a:extLst>
                  <a:ext uri="{FF2B5EF4-FFF2-40B4-BE49-F238E27FC236}">
                    <a16:creationId xmlns:a16="http://schemas.microsoft.com/office/drawing/2014/main" id="{14B987B0-428C-0096-363F-6DD6F871A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954" y="4831566"/>
                <a:ext cx="75027" cy="72776"/>
              </a:xfrm>
              <a:prstGeom prst="ellipse">
                <a:avLst/>
              </a:prstGeom>
              <a:solidFill>
                <a:srgbClr val="FF00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9" name="Oval 12">
                <a:extLst>
                  <a:ext uri="{FF2B5EF4-FFF2-40B4-BE49-F238E27FC236}">
                    <a16:creationId xmlns:a16="http://schemas.microsoft.com/office/drawing/2014/main" id="{73777197-26D4-0A21-23D6-B68993F8C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5717" y="4829185"/>
                <a:ext cx="75027" cy="72776"/>
              </a:xfrm>
              <a:prstGeom prst="ellipse">
                <a:avLst/>
              </a:prstGeom>
              <a:solidFill>
                <a:srgbClr val="00FF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0" name="Oval 12">
                <a:extLst>
                  <a:ext uri="{FF2B5EF4-FFF2-40B4-BE49-F238E27FC236}">
                    <a16:creationId xmlns:a16="http://schemas.microsoft.com/office/drawing/2014/main" id="{5F9F511B-8DD4-87C8-9C2C-E4F2BEEF0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705" y="4907766"/>
                <a:ext cx="75027" cy="72776"/>
              </a:xfrm>
              <a:prstGeom prst="ellipse">
                <a:avLst/>
              </a:prstGeom>
              <a:solidFill>
                <a:srgbClr val="00FF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1" name="Oval 12">
                <a:extLst>
                  <a:ext uri="{FF2B5EF4-FFF2-40B4-BE49-F238E27FC236}">
                    <a16:creationId xmlns:a16="http://schemas.microsoft.com/office/drawing/2014/main" id="{379EF56B-8D3E-A5ED-9F08-96B644A5E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19" y="4879170"/>
                <a:ext cx="75027" cy="72776"/>
              </a:xfrm>
              <a:prstGeom prst="ellipse">
                <a:avLst/>
              </a:prstGeom>
              <a:solidFill>
                <a:srgbClr val="FF00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2" name="Oval 12">
                <a:extLst>
                  <a:ext uri="{FF2B5EF4-FFF2-40B4-BE49-F238E27FC236}">
                    <a16:creationId xmlns:a16="http://schemas.microsoft.com/office/drawing/2014/main" id="{1E70B115-668A-C2B8-D4D5-C0D67E880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8574" y="4867281"/>
                <a:ext cx="75027" cy="72776"/>
              </a:xfrm>
              <a:prstGeom prst="ellipse">
                <a:avLst/>
              </a:prstGeom>
              <a:solidFill>
                <a:srgbClr val="FF0000">
                  <a:alpha val="7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en-US" sz="1800" ker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4" name="TextBox 993">
              <a:extLst>
                <a:ext uri="{FF2B5EF4-FFF2-40B4-BE49-F238E27FC236}">
                  <a16:creationId xmlns:a16="http://schemas.microsoft.com/office/drawing/2014/main" id="{83F2CE59-83BC-57D2-F1DB-7C111B1A13C0}"/>
                </a:ext>
              </a:extLst>
            </p:cNvPr>
            <p:cNvSpPr txBox="1"/>
            <p:nvPr/>
          </p:nvSpPr>
          <p:spPr>
            <a:xfrm>
              <a:off x="4263981" y="4360004"/>
              <a:ext cx="212972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GB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ECR ion source</a:t>
              </a:r>
            </a:p>
          </p:txBody>
        </p:sp>
      </p:grpSp>
      <p:grpSp>
        <p:nvGrpSpPr>
          <p:cNvPr id="937" name="Group 936">
            <a:extLst>
              <a:ext uri="{FF2B5EF4-FFF2-40B4-BE49-F238E27FC236}">
                <a16:creationId xmlns:a16="http://schemas.microsoft.com/office/drawing/2014/main" id="{8503FCF6-6B7D-8B37-13D8-A8B7265F9D9D}"/>
              </a:ext>
            </a:extLst>
          </p:cNvPr>
          <p:cNvGrpSpPr/>
          <p:nvPr/>
        </p:nvGrpSpPr>
        <p:grpSpPr>
          <a:xfrm>
            <a:off x="4080618" y="2821626"/>
            <a:ext cx="3322623" cy="3322623"/>
            <a:chOff x="4080618" y="2821626"/>
            <a:chExt cx="3322623" cy="3322623"/>
          </a:xfrm>
        </p:grpSpPr>
        <p:sp>
          <p:nvSpPr>
            <p:cNvPr id="996" name="TextBox 995">
              <a:extLst>
                <a:ext uri="{FF2B5EF4-FFF2-40B4-BE49-F238E27FC236}">
                  <a16:creationId xmlns:a16="http://schemas.microsoft.com/office/drawing/2014/main" id="{A67F9049-3E0D-985A-1C0C-FC28382B17E8}"/>
                </a:ext>
              </a:extLst>
            </p:cNvPr>
            <p:cNvSpPr txBox="1"/>
            <p:nvPr/>
          </p:nvSpPr>
          <p:spPr>
            <a:xfrm>
              <a:off x="4387701" y="3485550"/>
              <a:ext cx="2478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q/m dipole</a:t>
              </a:r>
            </a:p>
          </p:txBody>
        </p:sp>
        <p:sp>
          <p:nvSpPr>
            <p:cNvPr id="998" name="Block Arc 997">
              <a:extLst>
                <a:ext uri="{FF2B5EF4-FFF2-40B4-BE49-F238E27FC236}">
                  <a16:creationId xmlns:a16="http://schemas.microsoft.com/office/drawing/2014/main" id="{BCBAB9AF-713C-BC84-B7EA-FD6C1022BEEA}"/>
                </a:ext>
              </a:extLst>
            </p:cNvPr>
            <p:cNvSpPr/>
            <p:nvPr/>
          </p:nvSpPr>
          <p:spPr>
            <a:xfrm>
              <a:off x="4080618" y="2821626"/>
              <a:ext cx="3322623" cy="3322623"/>
            </a:xfrm>
            <a:prstGeom prst="blockArc">
              <a:avLst>
                <a:gd name="adj1" fmla="val 13750088"/>
                <a:gd name="adj2" fmla="val 16169383"/>
                <a:gd name="adj3" fmla="val 16005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A4A919-19ED-5255-B183-7B70EF90369B}"/>
              </a:ext>
            </a:extLst>
          </p:cNvPr>
          <p:cNvSpPr/>
          <p:nvPr/>
        </p:nvSpPr>
        <p:spPr>
          <a:xfrm>
            <a:off x="7383204" y="151774"/>
            <a:ext cx="469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high charge state ions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much lower accelerating voltage required</a:t>
            </a:r>
          </a:p>
        </p:txBody>
      </p:sp>
      <p:pic>
        <p:nvPicPr>
          <p:cNvPr id="898" name="Picture 897">
            <a:extLst>
              <a:ext uri="{FF2B5EF4-FFF2-40B4-BE49-F238E27FC236}">
                <a16:creationId xmlns:a16="http://schemas.microsoft.com/office/drawing/2014/main" id="{845EB5D4-41CC-C7F0-6BD4-36CDBE35CC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8290" y="5355460"/>
            <a:ext cx="912102" cy="894089"/>
          </a:xfrm>
          <a:prstGeom prst="rect">
            <a:avLst/>
          </a:prstGeom>
        </p:spPr>
      </p:pic>
      <p:sp>
        <p:nvSpPr>
          <p:cNvPr id="900" name="Rectangle 899">
            <a:extLst>
              <a:ext uri="{FF2B5EF4-FFF2-40B4-BE49-F238E27FC236}">
                <a16:creationId xmlns:a16="http://schemas.microsoft.com/office/drawing/2014/main" id="{B0995025-EDEC-FDB7-B209-A90AD81BF55A}"/>
              </a:ext>
            </a:extLst>
          </p:cNvPr>
          <p:cNvSpPr/>
          <p:nvPr/>
        </p:nvSpPr>
        <p:spPr>
          <a:xfrm>
            <a:off x="6035057" y="5020949"/>
            <a:ext cx="59386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approach obviously rules out using light ions, however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material modification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</a:p>
          <a:p>
            <a:pPr algn="ctr"/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ERDA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are still possible</a:t>
            </a:r>
          </a:p>
          <a:p>
            <a:pPr algn="ctr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1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" grpId="0"/>
      <p:bldP spid="997" grpId="0"/>
      <p:bldP spid="2" grpId="0"/>
      <p:bldP spid="9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855406" y="259668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Elastic Recoil Detection Analysis (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0341" y="4183590"/>
            <a:ext cx="10717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Best suited for light elements including H, Li, C, N and O.</a:t>
            </a:r>
          </a:p>
          <a:p>
            <a:endParaRPr lang="en-GB" b="1" dirty="0"/>
          </a:p>
          <a:p>
            <a:r>
              <a:rPr lang="en-GB" b="1" dirty="0"/>
              <a:t>These elements cannot be detected using photon-based (x-ray) methods.</a:t>
            </a:r>
          </a:p>
          <a:p>
            <a:endParaRPr lang="en-GB" b="1" dirty="0"/>
          </a:p>
          <a:p>
            <a:r>
              <a:rPr lang="en-GB" b="1" dirty="0"/>
              <a:t>Hydrogen is “invisible” to Rutherford Backscattering Spectrometry (RBS), which makes </a:t>
            </a:r>
            <a:r>
              <a:rPr lang="en-GB" b="1" dirty="0" err="1"/>
              <a:t>ToF</a:t>
            </a:r>
            <a:r>
              <a:rPr lang="en-GB" b="1" dirty="0"/>
              <a:t>-ERDA unique.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1A869-537A-4328-A1D4-67AD38285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45" y="1257131"/>
            <a:ext cx="5680642" cy="2646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3987" y="1408188"/>
            <a:ext cx="59623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Simple principle: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Bombard the sample with heavy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Measure the velocity and energy of the recoiling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Use known energy loss in material to obtain depth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r>
              <a:rPr lang="en-GB" b="1" dirty="0"/>
              <a:t>Lighter than beam particles are ejected, scattered beam </a:t>
            </a:r>
          </a:p>
          <a:p>
            <a:r>
              <a:rPr lang="en-GB" b="1" dirty="0"/>
              <a:t>provides information on heavier elements.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D41C4F-6E62-F8B2-35B7-9AB414E44616}"/>
              </a:ext>
            </a:extLst>
          </p:cNvPr>
          <p:cNvSpPr txBox="1"/>
          <p:nvPr/>
        </p:nvSpPr>
        <p:spPr>
          <a:xfrm>
            <a:off x="2034279" y="935409"/>
            <a:ext cx="872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method to measure the elemental depth profile in materials</a:t>
            </a:r>
          </a:p>
        </p:txBody>
      </p:sp>
    </p:spTree>
    <p:extLst>
      <p:ext uri="{BB962C8B-B14F-4D97-AF65-F5344CB8AC3E}">
        <p14:creationId xmlns:p14="http://schemas.microsoft.com/office/powerpoint/2010/main" val="414604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855406" y="259668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Elastic Recoil Detection Analysis (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-ERDA)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FDF12AE-047F-4AD4-8F9A-47312DB6C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696" y="2552403"/>
            <a:ext cx="4101037" cy="267458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CD55D93-DF37-4578-8CB5-8C4D040E2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95" y="2722532"/>
            <a:ext cx="1157983" cy="204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9349" y="2183071"/>
            <a:ext cx="594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Example: metal tri-layer on silicon-oxide substrate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867" y="1203672"/>
            <a:ext cx="105768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Useful tool for developing thin-film/surface technologies: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Superconducting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Electronic devices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Functional surface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Catalytic surface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Energy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Battery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…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79254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855406" y="259668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 ion beam requirements</a:t>
            </a:r>
          </a:p>
        </p:txBody>
      </p:sp>
      <p:graphicFrame>
        <p:nvGraphicFramePr>
          <p:cNvPr id="29" name="Table 4">
            <a:extLst>
              <a:ext uri="{FF2B5EF4-FFF2-40B4-BE49-F238E27FC236}">
                <a16:creationId xmlns:a16="http://schemas.microsoft.com/office/drawing/2014/main" id="{9FC7D5ED-BF10-45E7-86A5-3DCFF922134F}"/>
              </a:ext>
            </a:extLst>
          </p:cNvPr>
          <p:cNvGraphicFramePr>
            <a:graphicFrameLocks noGrp="1"/>
          </p:cNvGraphicFramePr>
          <p:nvPr/>
        </p:nvGraphicFramePr>
        <p:xfrm>
          <a:off x="3953398" y="1377673"/>
          <a:ext cx="4521178" cy="23585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60589">
                  <a:extLst>
                    <a:ext uri="{9D8B030D-6E8A-4147-A177-3AD203B41FA5}">
                      <a16:colId xmlns:a16="http://schemas.microsoft.com/office/drawing/2014/main" val="2343857789"/>
                    </a:ext>
                  </a:extLst>
                </a:gridCol>
                <a:gridCol w="2260589">
                  <a:extLst>
                    <a:ext uri="{9D8B030D-6E8A-4147-A177-3AD203B41FA5}">
                      <a16:colId xmlns:a16="http://schemas.microsoft.com/office/drawing/2014/main" val="2100497945"/>
                    </a:ext>
                  </a:extLst>
                </a:gridCol>
              </a:tblGrid>
              <a:tr h="57440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972431"/>
                  </a:ext>
                </a:extLst>
              </a:tr>
              <a:tr h="574408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30000" dirty="0"/>
                        <a:t>35/37</a:t>
                      </a:r>
                      <a:r>
                        <a:rPr lang="en-GB" sz="2800" dirty="0"/>
                        <a:t>Cl</a:t>
                      </a:r>
                      <a:endParaRPr lang="en-GB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3 - 6 MeV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136485"/>
                  </a:ext>
                </a:extLst>
              </a:tr>
              <a:tr h="635363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30000" dirty="0"/>
                        <a:t>79/81</a:t>
                      </a:r>
                      <a:r>
                        <a:rPr lang="en-GB" sz="2800" dirty="0"/>
                        <a:t>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8 - 11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9311"/>
                  </a:ext>
                </a:extLst>
              </a:tr>
              <a:tr h="574408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30000" dirty="0"/>
                        <a:t>127</a:t>
                      </a:r>
                      <a:r>
                        <a:rPr lang="en-GB" sz="2800" baseline="0" dirty="0"/>
                        <a:t>I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9 - 16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6172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55435" y="4242283"/>
            <a:ext cx="79171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The required particle flux at the sample is 1-10 </a:t>
            </a:r>
            <a:r>
              <a:rPr lang="en-GB" sz="2800" b="1" dirty="0" err="1"/>
              <a:t>pnA</a:t>
            </a:r>
            <a:endParaRPr lang="en-GB" sz="2800" b="1" dirty="0"/>
          </a:p>
          <a:p>
            <a:endParaRPr lang="en-GB" b="1" dirty="0"/>
          </a:p>
          <a:p>
            <a:r>
              <a:rPr lang="en-GB" b="1" dirty="0"/>
              <a:t>Lower limit: Reasonable measurement time, typically less than an hour / sample.</a:t>
            </a:r>
          </a:p>
          <a:p>
            <a:r>
              <a:rPr lang="en-GB" b="1" dirty="0"/>
              <a:t>Upper limit: The maximum count rate of the energy detector.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443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368FC1F4ACD42BB6EBA74CDCE7915" ma:contentTypeVersion="18" ma:contentTypeDescription="Create a new document." ma:contentTypeScope="" ma:versionID="2bc5ecb9d37f8dbbcff6eead0c3adb17">
  <xsd:schema xmlns:xsd="http://www.w3.org/2001/XMLSchema" xmlns:xs="http://www.w3.org/2001/XMLSchema" xmlns:p="http://schemas.microsoft.com/office/2006/metadata/properties" xmlns:ns3="e22e2030-914d-40a4-912d-32c565a661d1" xmlns:ns4="c6364147-5475-42a3-b57b-0fa11f621edf" targetNamespace="http://schemas.microsoft.com/office/2006/metadata/properties" ma:root="true" ma:fieldsID="b069bf70233e10558fe5a8e99351821b" ns3:_="" ns4:_="">
    <xsd:import namespace="e22e2030-914d-40a4-912d-32c565a661d1"/>
    <xsd:import namespace="c6364147-5475-42a3-b57b-0fa11f621ed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2e2030-914d-40a4-912d-32c565a661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64147-5475-42a3-b57b-0fa11f621e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22e2030-914d-40a4-912d-32c565a661d1">
      <UserInfo>
        <DisplayName>Julin, Jaakko</DisplayName>
        <AccountId>536</AccountId>
        <AccountType/>
      </UserInfo>
    </SharedWithUsers>
    <_activity xmlns="c6364147-5475-42a3-b57b-0fa11f621edf" xsi:nil="true"/>
  </documentManagement>
</p:properties>
</file>

<file path=customXml/itemProps1.xml><?xml version="1.0" encoding="utf-8"?>
<ds:datastoreItem xmlns:ds="http://schemas.openxmlformats.org/officeDocument/2006/customXml" ds:itemID="{1B0E4E9A-72A8-463D-8B33-78048E8CB2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887714-2315-4807-835E-AD786B3EFB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2e2030-914d-40a4-912d-32c565a661d1"/>
    <ds:schemaRef ds:uri="c6364147-5475-42a3-b57b-0fa11f621e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1F907-C406-409F-BA8A-3224173DA72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c6364147-5475-42a3-b57b-0fa11f621ed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22e2030-914d-40a4-912d-32c565a661d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45452</TotalTime>
  <Words>1566</Words>
  <Application>Microsoft Office PowerPoint</Application>
  <PresentationFormat>Widescreen</PresentationFormat>
  <Paragraphs>360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europa</vt:lpstr>
      <vt:lpstr>Symbol</vt:lpstr>
      <vt:lpstr>Times New Roman</vt:lpstr>
      <vt:lpstr>Wingdings</vt:lpstr>
      <vt:lpstr>Office Theme</vt:lpstr>
      <vt:lpstr>MASTER 2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Faircloth, Dan (STFC,RAL,ISIS)</cp:lastModifiedBy>
  <cp:revision>553</cp:revision>
  <cp:lastPrinted>2019-10-02T08:27:37Z</cp:lastPrinted>
  <dcterms:created xsi:type="dcterms:W3CDTF">2019-09-17T08:04:08Z</dcterms:created>
  <dcterms:modified xsi:type="dcterms:W3CDTF">2024-06-10T23:19:34Z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0x0101009AE368FC1F4ACD42BB6EBA74CDCE7915</vt:lpwstr>
  </property>
</Properties>
</file>